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2" r:id="rId4"/>
    <p:sldId id="257" r:id="rId5"/>
    <p:sldId id="261" r:id="rId6"/>
    <p:sldId id="264" r:id="rId7"/>
    <p:sldId id="265" r:id="rId8"/>
    <p:sldId id="266" r:id="rId9"/>
    <p:sldId id="258" r:id="rId10"/>
    <p:sldId id="259" r:id="rId11"/>
    <p:sldId id="26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4AD98E-CD27-432F-8E78-4236E20A5F39}" type="doc">
      <dgm:prSet loTypeId="urn:microsoft.com/office/officeart/2005/8/layout/radial5" loCatId="cycle" qsTypeId="urn:microsoft.com/office/officeart/2005/8/quickstyle/simple1" qsCatId="simple" csTypeId="urn:microsoft.com/office/officeart/2005/8/colors/accent1_2" csCatId="accent1" phldr="1"/>
      <dgm:spPr/>
      <dgm:t>
        <a:bodyPr/>
        <a:lstStyle/>
        <a:p>
          <a:endParaRPr lang="en-US"/>
        </a:p>
      </dgm:t>
    </dgm:pt>
    <dgm:pt modelId="{6DD9AFEC-6272-4127-97C4-74C146FBFED9}">
      <dgm:prSet phldrT="[Text]"/>
      <dgm:spPr/>
      <dgm:t>
        <a:bodyPr/>
        <a:lstStyle/>
        <a:p>
          <a:r>
            <a:rPr lang="vi-VN" dirty="0"/>
            <a:t>CẦN</a:t>
          </a:r>
          <a:endParaRPr lang="en-US" dirty="0"/>
        </a:p>
      </dgm:t>
    </dgm:pt>
    <dgm:pt modelId="{81177147-52D4-4C20-A9E7-30D02B542334}" type="parTrans" cxnId="{C19C26C8-E8BA-420F-80DE-EBEF28B64DB1}">
      <dgm:prSet/>
      <dgm:spPr/>
      <dgm:t>
        <a:bodyPr/>
        <a:lstStyle/>
        <a:p>
          <a:endParaRPr lang="en-US"/>
        </a:p>
      </dgm:t>
    </dgm:pt>
    <dgm:pt modelId="{D0E13888-DAF7-4547-B0EE-483D742EDA82}" type="sibTrans" cxnId="{C19C26C8-E8BA-420F-80DE-EBEF28B64DB1}">
      <dgm:prSet/>
      <dgm:spPr/>
      <dgm:t>
        <a:bodyPr/>
        <a:lstStyle/>
        <a:p>
          <a:endParaRPr lang="en-US"/>
        </a:p>
      </dgm:t>
    </dgm:pt>
    <dgm:pt modelId="{933A2F60-3606-41EE-BDF4-AD53348A4DE7}">
      <dgm:prSet phldrT="[Text]"/>
      <dgm:spPr/>
      <dgm:t>
        <a:bodyPr/>
        <a:lstStyle/>
        <a:p>
          <a:r>
            <a:rPr lang="vi-VN" dirty="0"/>
            <a:t>Là sự siêng năng, chăm chỉ, cố gắng kéo dài. </a:t>
          </a:r>
          <a:endParaRPr lang="en-US" dirty="0"/>
        </a:p>
      </dgm:t>
    </dgm:pt>
    <dgm:pt modelId="{729CAA2B-C7E0-4DA9-95D6-86B17C06241F}" type="parTrans" cxnId="{9A571264-208C-4811-BE87-A13A135E8982}">
      <dgm:prSet/>
      <dgm:spPr/>
      <dgm:t>
        <a:bodyPr/>
        <a:lstStyle/>
        <a:p>
          <a:endParaRPr lang="en-US"/>
        </a:p>
      </dgm:t>
    </dgm:pt>
    <dgm:pt modelId="{AD6B97CD-FE2F-4E9C-B0A0-78826295FC31}" type="sibTrans" cxnId="{9A571264-208C-4811-BE87-A13A135E8982}">
      <dgm:prSet/>
      <dgm:spPr/>
      <dgm:t>
        <a:bodyPr/>
        <a:lstStyle/>
        <a:p>
          <a:endParaRPr lang="en-US"/>
        </a:p>
      </dgm:t>
    </dgm:pt>
    <dgm:pt modelId="{CD1A0826-C7A3-498F-B05C-11A9D6C95108}">
      <dgm:prSet phldrT="[Text]"/>
      <dgm:spPr/>
      <dgm:t>
        <a:bodyPr/>
        <a:lstStyle/>
        <a:p>
          <a:r>
            <a:rPr lang="vi-VN" dirty="0"/>
            <a:t>Dù việc gì, dù khó khăn đên mấy cũng đều có thể làm được.</a:t>
          </a:r>
          <a:endParaRPr lang="en-US" dirty="0"/>
        </a:p>
      </dgm:t>
    </dgm:pt>
    <dgm:pt modelId="{431F5103-A038-407D-AC5F-2603A50E71C6}" type="parTrans" cxnId="{BC27AADD-E854-4429-B6B5-65AE9CA09DE5}">
      <dgm:prSet/>
      <dgm:spPr/>
      <dgm:t>
        <a:bodyPr/>
        <a:lstStyle/>
        <a:p>
          <a:endParaRPr lang="en-US"/>
        </a:p>
      </dgm:t>
    </dgm:pt>
    <dgm:pt modelId="{F00E0113-B9E6-41AC-BC2C-04499A3BF873}" type="sibTrans" cxnId="{BC27AADD-E854-4429-B6B5-65AE9CA09DE5}">
      <dgm:prSet/>
      <dgm:spPr/>
      <dgm:t>
        <a:bodyPr/>
        <a:lstStyle/>
        <a:p>
          <a:endParaRPr lang="en-US"/>
        </a:p>
      </dgm:t>
    </dgm:pt>
    <dgm:pt modelId="{AB6E76BB-6B35-43F6-8D34-E7621831524F}">
      <dgm:prSet phldrT="[Text]"/>
      <dgm:spPr/>
      <dgm:t>
        <a:bodyPr/>
        <a:lstStyle/>
        <a:p>
          <a:r>
            <a:rPr lang="vi-VN" dirty="0"/>
            <a:t>Là việc làm một cách thông minh,sáng tạo, có kế hoạch, khoa học.</a:t>
          </a:r>
          <a:endParaRPr lang="en-US" dirty="0"/>
        </a:p>
      </dgm:t>
    </dgm:pt>
    <dgm:pt modelId="{B43BD9C9-C26A-4E4A-908A-99DF3468CB07}" type="parTrans" cxnId="{A40E8ACD-8B9F-4AD6-AABD-8D5F5F717E19}">
      <dgm:prSet/>
      <dgm:spPr/>
      <dgm:t>
        <a:bodyPr/>
        <a:lstStyle/>
        <a:p>
          <a:endParaRPr lang="en-US"/>
        </a:p>
      </dgm:t>
    </dgm:pt>
    <dgm:pt modelId="{A5BF26D2-A27E-43A3-84EC-D21F16960374}" type="sibTrans" cxnId="{A40E8ACD-8B9F-4AD6-AABD-8D5F5F717E19}">
      <dgm:prSet/>
      <dgm:spPr/>
      <dgm:t>
        <a:bodyPr/>
        <a:lstStyle/>
        <a:p>
          <a:endParaRPr lang="en-US"/>
        </a:p>
      </dgm:t>
    </dgm:pt>
    <dgm:pt modelId="{3FF6B70B-66B5-4CCA-8C5E-705DB4A403B8}">
      <dgm:prSet phldrT="[Text]"/>
      <dgm:spPr/>
      <dgm:t>
        <a:bodyPr/>
        <a:lstStyle/>
        <a:p>
          <a:r>
            <a:rPr lang="vi-VN" dirty="0"/>
            <a:t>Điều đó không phải một sớm một chiều mà là thường xuyên liên tục.</a:t>
          </a:r>
          <a:endParaRPr lang="en-US" dirty="0"/>
        </a:p>
      </dgm:t>
    </dgm:pt>
    <dgm:pt modelId="{2C0FE1FB-DB42-47D4-864B-460E5CA7D335}" type="parTrans" cxnId="{EEF70261-D231-4616-9CE2-25BFCD387116}">
      <dgm:prSet/>
      <dgm:spPr/>
      <dgm:t>
        <a:bodyPr/>
        <a:lstStyle/>
        <a:p>
          <a:endParaRPr lang="en-US"/>
        </a:p>
      </dgm:t>
    </dgm:pt>
    <dgm:pt modelId="{479A292C-9AB7-49DA-AA06-9282E62A94FB}" type="sibTrans" cxnId="{EEF70261-D231-4616-9CE2-25BFCD387116}">
      <dgm:prSet/>
      <dgm:spPr/>
      <dgm:t>
        <a:bodyPr/>
        <a:lstStyle/>
        <a:p>
          <a:endParaRPr lang="en-US"/>
        </a:p>
      </dgm:t>
    </dgm:pt>
    <dgm:pt modelId="{B3CD4E67-1D02-4A81-BA65-77F10834B396}" type="pres">
      <dgm:prSet presAssocID="{5B4AD98E-CD27-432F-8E78-4236E20A5F39}" presName="Name0" presStyleCnt="0">
        <dgm:presLayoutVars>
          <dgm:chMax val="1"/>
          <dgm:dir/>
          <dgm:animLvl val="ctr"/>
          <dgm:resizeHandles val="exact"/>
        </dgm:presLayoutVars>
      </dgm:prSet>
      <dgm:spPr/>
    </dgm:pt>
    <dgm:pt modelId="{1834B1DF-27C8-4262-B706-61EEBC784386}" type="pres">
      <dgm:prSet presAssocID="{6DD9AFEC-6272-4127-97C4-74C146FBFED9}" presName="centerShape" presStyleLbl="node0" presStyleIdx="0" presStyleCnt="1"/>
      <dgm:spPr/>
    </dgm:pt>
    <dgm:pt modelId="{686470C0-0ADE-4CD7-8E1D-D00B71089FFC}" type="pres">
      <dgm:prSet presAssocID="{729CAA2B-C7E0-4DA9-95D6-86B17C06241F}" presName="parTrans" presStyleLbl="sibTrans2D1" presStyleIdx="0" presStyleCnt="4"/>
      <dgm:spPr/>
    </dgm:pt>
    <dgm:pt modelId="{0F220C51-68CC-42BF-9F15-112F350C6011}" type="pres">
      <dgm:prSet presAssocID="{729CAA2B-C7E0-4DA9-95D6-86B17C06241F}" presName="connectorText" presStyleLbl="sibTrans2D1" presStyleIdx="0" presStyleCnt="4"/>
      <dgm:spPr/>
    </dgm:pt>
    <dgm:pt modelId="{4946B04F-F79A-4D6D-B455-C7CE40656559}" type="pres">
      <dgm:prSet presAssocID="{933A2F60-3606-41EE-BDF4-AD53348A4DE7}" presName="node" presStyleLbl="node1" presStyleIdx="0" presStyleCnt="4">
        <dgm:presLayoutVars>
          <dgm:bulletEnabled val="1"/>
        </dgm:presLayoutVars>
      </dgm:prSet>
      <dgm:spPr/>
    </dgm:pt>
    <dgm:pt modelId="{3CAAD18F-CF4F-4E48-AF51-4F87D8EB2802}" type="pres">
      <dgm:prSet presAssocID="{431F5103-A038-407D-AC5F-2603A50E71C6}" presName="parTrans" presStyleLbl="sibTrans2D1" presStyleIdx="1" presStyleCnt="4"/>
      <dgm:spPr/>
    </dgm:pt>
    <dgm:pt modelId="{11AE54A6-8433-43B2-8B40-D680AB235EF0}" type="pres">
      <dgm:prSet presAssocID="{431F5103-A038-407D-AC5F-2603A50E71C6}" presName="connectorText" presStyleLbl="sibTrans2D1" presStyleIdx="1" presStyleCnt="4"/>
      <dgm:spPr/>
    </dgm:pt>
    <dgm:pt modelId="{094A0E4E-05B1-4A7E-BB77-37ED25B6C911}" type="pres">
      <dgm:prSet presAssocID="{CD1A0826-C7A3-498F-B05C-11A9D6C95108}" presName="node" presStyleLbl="node1" presStyleIdx="1" presStyleCnt="4">
        <dgm:presLayoutVars>
          <dgm:bulletEnabled val="1"/>
        </dgm:presLayoutVars>
      </dgm:prSet>
      <dgm:spPr/>
    </dgm:pt>
    <dgm:pt modelId="{711C88A4-4743-4530-B58F-B37A228F7EF6}" type="pres">
      <dgm:prSet presAssocID="{B43BD9C9-C26A-4E4A-908A-99DF3468CB07}" presName="parTrans" presStyleLbl="sibTrans2D1" presStyleIdx="2" presStyleCnt="4"/>
      <dgm:spPr/>
    </dgm:pt>
    <dgm:pt modelId="{D2D3D2F5-2101-471C-9F21-413A5F5DD87B}" type="pres">
      <dgm:prSet presAssocID="{B43BD9C9-C26A-4E4A-908A-99DF3468CB07}" presName="connectorText" presStyleLbl="sibTrans2D1" presStyleIdx="2" presStyleCnt="4"/>
      <dgm:spPr/>
    </dgm:pt>
    <dgm:pt modelId="{A5D8BF3F-BE11-4D19-A546-2103931A241F}" type="pres">
      <dgm:prSet presAssocID="{AB6E76BB-6B35-43F6-8D34-E7621831524F}" presName="node" presStyleLbl="node1" presStyleIdx="2" presStyleCnt="4">
        <dgm:presLayoutVars>
          <dgm:bulletEnabled val="1"/>
        </dgm:presLayoutVars>
      </dgm:prSet>
      <dgm:spPr/>
    </dgm:pt>
    <dgm:pt modelId="{DF504BC1-8BEA-46D0-AAAA-2277F732A24C}" type="pres">
      <dgm:prSet presAssocID="{2C0FE1FB-DB42-47D4-864B-460E5CA7D335}" presName="parTrans" presStyleLbl="sibTrans2D1" presStyleIdx="3" presStyleCnt="4"/>
      <dgm:spPr/>
    </dgm:pt>
    <dgm:pt modelId="{733C2A2F-FB73-486C-AAA9-90C3A978EC4B}" type="pres">
      <dgm:prSet presAssocID="{2C0FE1FB-DB42-47D4-864B-460E5CA7D335}" presName="connectorText" presStyleLbl="sibTrans2D1" presStyleIdx="3" presStyleCnt="4"/>
      <dgm:spPr/>
    </dgm:pt>
    <dgm:pt modelId="{D13CDF64-8C4E-443D-B2F5-0540CADED44A}" type="pres">
      <dgm:prSet presAssocID="{3FF6B70B-66B5-4CCA-8C5E-705DB4A403B8}" presName="node" presStyleLbl="node1" presStyleIdx="3" presStyleCnt="4">
        <dgm:presLayoutVars>
          <dgm:bulletEnabled val="1"/>
        </dgm:presLayoutVars>
      </dgm:prSet>
      <dgm:spPr/>
    </dgm:pt>
  </dgm:ptLst>
  <dgm:cxnLst>
    <dgm:cxn modelId="{85EF4B06-50C1-4D19-A645-A5A8F395069E}" type="presOf" srcId="{CD1A0826-C7A3-498F-B05C-11A9D6C95108}" destId="{094A0E4E-05B1-4A7E-BB77-37ED25B6C911}" srcOrd="0" destOrd="0" presId="urn:microsoft.com/office/officeart/2005/8/layout/radial5"/>
    <dgm:cxn modelId="{9305F40E-D455-4C13-8D28-E3105199084F}" type="presOf" srcId="{B43BD9C9-C26A-4E4A-908A-99DF3468CB07}" destId="{711C88A4-4743-4530-B58F-B37A228F7EF6}" srcOrd="0" destOrd="0" presId="urn:microsoft.com/office/officeart/2005/8/layout/radial5"/>
    <dgm:cxn modelId="{3E3A8E1F-84BC-476D-90C5-6B3220990C73}" type="presOf" srcId="{3FF6B70B-66B5-4CCA-8C5E-705DB4A403B8}" destId="{D13CDF64-8C4E-443D-B2F5-0540CADED44A}" srcOrd="0" destOrd="0" presId="urn:microsoft.com/office/officeart/2005/8/layout/radial5"/>
    <dgm:cxn modelId="{5672172C-7D23-45FE-98B8-CEA9F10376D6}" type="presOf" srcId="{6DD9AFEC-6272-4127-97C4-74C146FBFED9}" destId="{1834B1DF-27C8-4262-B706-61EEBC784386}" srcOrd="0" destOrd="0" presId="urn:microsoft.com/office/officeart/2005/8/layout/radial5"/>
    <dgm:cxn modelId="{DB860140-265B-4C86-AC83-FE7582892D55}" type="presOf" srcId="{729CAA2B-C7E0-4DA9-95D6-86B17C06241F}" destId="{0F220C51-68CC-42BF-9F15-112F350C6011}" srcOrd="1" destOrd="0" presId="urn:microsoft.com/office/officeart/2005/8/layout/radial5"/>
    <dgm:cxn modelId="{EEF70261-D231-4616-9CE2-25BFCD387116}" srcId="{6DD9AFEC-6272-4127-97C4-74C146FBFED9}" destId="{3FF6B70B-66B5-4CCA-8C5E-705DB4A403B8}" srcOrd="3" destOrd="0" parTransId="{2C0FE1FB-DB42-47D4-864B-460E5CA7D335}" sibTransId="{479A292C-9AB7-49DA-AA06-9282E62A94FB}"/>
    <dgm:cxn modelId="{9A571264-208C-4811-BE87-A13A135E8982}" srcId="{6DD9AFEC-6272-4127-97C4-74C146FBFED9}" destId="{933A2F60-3606-41EE-BDF4-AD53348A4DE7}" srcOrd="0" destOrd="0" parTransId="{729CAA2B-C7E0-4DA9-95D6-86B17C06241F}" sibTransId="{AD6B97CD-FE2F-4E9C-B0A0-78826295FC31}"/>
    <dgm:cxn modelId="{1CA21068-4FD6-487E-9FAB-95E305B0CC8A}" type="presOf" srcId="{B43BD9C9-C26A-4E4A-908A-99DF3468CB07}" destId="{D2D3D2F5-2101-471C-9F21-413A5F5DD87B}" srcOrd="1" destOrd="0" presId="urn:microsoft.com/office/officeart/2005/8/layout/radial5"/>
    <dgm:cxn modelId="{38D16554-0760-4FCA-A6DB-376B3FCF0060}" type="presOf" srcId="{AB6E76BB-6B35-43F6-8D34-E7621831524F}" destId="{A5D8BF3F-BE11-4D19-A546-2103931A241F}" srcOrd="0" destOrd="0" presId="urn:microsoft.com/office/officeart/2005/8/layout/radial5"/>
    <dgm:cxn modelId="{64AF265A-7D56-456B-B970-0CDF579680E3}" type="presOf" srcId="{2C0FE1FB-DB42-47D4-864B-460E5CA7D335}" destId="{DF504BC1-8BEA-46D0-AAAA-2277F732A24C}" srcOrd="0" destOrd="0" presId="urn:microsoft.com/office/officeart/2005/8/layout/radial5"/>
    <dgm:cxn modelId="{D7EA7C83-B213-4E74-8B9B-B3D100C8FF83}" type="presOf" srcId="{933A2F60-3606-41EE-BDF4-AD53348A4DE7}" destId="{4946B04F-F79A-4D6D-B455-C7CE40656559}" srcOrd="0" destOrd="0" presId="urn:microsoft.com/office/officeart/2005/8/layout/radial5"/>
    <dgm:cxn modelId="{C7FEA991-0188-4E1F-9A6D-6E44B32CC62E}" type="presOf" srcId="{2C0FE1FB-DB42-47D4-864B-460E5CA7D335}" destId="{733C2A2F-FB73-486C-AAA9-90C3A978EC4B}" srcOrd="1" destOrd="0" presId="urn:microsoft.com/office/officeart/2005/8/layout/radial5"/>
    <dgm:cxn modelId="{C299F5B2-135B-4F61-9165-F80913578E8A}" type="presOf" srcId="{5B4AD98E-CD27-432F-8E78-4236E20A5F39}" destId="{B3CD4E67-1D02-4A81-BA65-77F10834B396}" srcOrd="0" destOrd="0" presId="urn:microsoft.com/office/officeart/2005/8/layout/radial5"/>
    <dgm:cxn modelId="{C19C26C8-E8BA-420F-80DE-EBEF28B64DB1}" srcId="{5B4AD98E-CD27-432F-8E78-4236E20A5F39}" destId="{6DD9AFEC-6272-4127-97C4-74C146FBFED9}" srcOrd="0" destOrd="0" parTransId="{81177147-52D4-4C20-A9E7-30D02B542334}" sibTransId="{D0E13888-DAF7-4547-B0EE-483D742EDA82}"/>
    <dgm:cxn modelId="{A40E8ACD-8B9F-4AD6-AABD-8D5F5F717E19}" srcId="{6DD9AFEC-6272-4127-97C4-74C146FBFED9}" destId="{AB6E76BB-6B35-43F6-8D34-E7621831524F}" srcOrd="2" destOrd="0" parTransId="{B43BD9C9-C26A-4E4A-908A-99DF3468CB07}" sibTransId="{A5BF26D2-A27E-43A3-84EC-D21F16960374}"/>
    <dgm:cxn modelId="{AE6EF2DB-076E-4999-A1AB-76E24F4B95DB}" type="presOf" srcId="{431F5103-A038-407D-AC5F-2603A50E71C6}" destId="{3CAAD18F-CF4F-4E48-AF51-4F87D8EB2802}" srcOrd="0" destOrd="0" presId="urn:microsoft.com/office/officeart/2005/8/layout/radial5"/>
    <dgm:cxn modelId="{BC27AADD-E854-4429-B6B5-65AE9CA09DE5}" srcId="{6DD9AFEC-6272-4127-97C4-74C146FBFED9}" destId="{CD1A0826-C7A3-498F-B05C-11A9D6C95108}" srcOrd="1" destOrd="0" parTransId="{431F5103-A038-407D-AC5F-2603A50E71C6}" sibTransId="{F00E0113-B9E6-41AC-BC2C-04499A3BF873}"/>
    <dgm:cxn modelId="{199FBDF0-6FFA-4CED-BF09-2AF478DB5F83}" type="presOf" srcId="{729CAA2B-C7E0-4DA9-95D6-86B17C06241F}" destId="{686470C0-0ADE-4CD7-8E1D-D00B71089FFC}" srcOrd="0" destOrd="0" presId="urn:microsoft.com/office/officeart/2005/8/layout/radial5"/>
    <dgm:cxn modelId="{9A00CBFC-DDEC-47CE-A3BC-A40D9B6AEB8C}" type="presOf" srcId="{431F5103-A038-407D-AC5F-2603A50E71C6}" destId="{11AE54A6-8433-43B2-8B40-D680AB235EF0}" srcOrd="1" destOrd="0" presId="urn:microsoft.com/office/officeart/2005/8/layout/radial5"/>
    <dgm:cxn modelId="{EE79250B-44A3-4E59-B707-0FB6909A4DAC}" type="presParOf" srcId="{B3CD4E67-1D02-4A81-BA65-77F10834B396}" destId="{1834B1DF-27C8-4262-B706-61EEBC784386}" srcOrd="0" destOrd="0" presId="urn:microsoft.com/office/officeart/2005/8/layout/radial5"/>
    <dgm:cxn modelId="{BC5C1C7A-F8D7-4D58-AD79-05FDC8558424}" type="presParOf" srcId="{B3CD4E67-1D02-4A81-BA65-77F10834B396}" destId="{686470C0-0ADE-4CD7-8E1D-D00B71089FFC}" srcOrd="1" destOrd="0" presId="urn:microsoft.com/office/officeart/2005/8/layout/radial5"/>
    <dgm:cxn modelId="{7FE7650B-B2BB-4072-803D-A03809298FFA}" type="presParOf" srcId="{686470C0-0ADE-4CD7-8E1D-D00B71089FFC}" destId="{0F220C51-68CC-42BF-9F15-112F350C6011}" srcOrd="0" destOrd="0" presId="urn:microsoft.com/office/officeart/2005/8/layout/radial5"/>
    <dgm:cxn modelId="{AF5041C6-4424-4418-B670-00DCC35BA5F6}" type="presParOf" srcId="{B3CD4E67-1D02-4A81-BA65-77F10834B396}" destId="{4946B04F-F79A-4D6D-B455-C7CE40656559}" srcOrd="2" destOrd="0" presId="urn:microsoft.com/office/officeart/2005/8/layout/radial5"/>
    <dgm:cxn modelId="{09909944-7D86-43E3-9A70-BD23BFA7F707}" type="presParOf" srcId="{B3CD4E67-1D02-4A81-BA65-77F10834B396}" destId="{3CAAD18F-CF4F-4E48-AF51-4F87D8EB2802}" srcOrd="3" destOrd="0" presId="urn:microsoft.com/office/officeart/2005/8/layout/radial5"/>
    <dgm:cxn modelId="{693F42A2-54FF-4DF5-A268-C32874AE1D54}" type="presParOf" srcId="{3CAAD18F-CF4F-4E48-AF51-4F87D8EB2802}" destId="{11AE54A6-8433-43B2-8B40-D680AB235EF0}" srcOrd="0" destOrd="0" presId="urn:microsoft.com/office/officeart/2005/8/layout/radial5"/>
    <dgm:cxn modelId="{5629CC97-607B-4033-98E0-F94B249514A2}" type="presParOf" srcId="{B3CD4E67-1D02-4A81-BA65-77F10834B396}" destId="{094A0E4E-05B1-4A7E-BB77-37ED25B6C911}" srcOrd="4" destOrd="0" presId="urn:microsoft.com/office/officeart/2005/8/layout/radial5"/>
    <dgm:cxn modelId="{71493C1D-C12A-438E-966D-60172F03DD9E}" type="presParOf" srcId="{B3CD4E67-1D02-4A81-BA65-77F10834B396}" destId="{711C88A4-4743-4530-B58F-B37A228F7EF6}" srcOrd="5" destOrd="0" presId="urn:microsoft.com/office/officeart/2005/8/layout/radial5"/>
    <dgm:cxn modelId="{4E54F612-B007-4A05-B5EB-8968673DBCBC}" type="presParOf" srcId="{711C88A4-4743-4530-B58F-B37A228F7EF6}" destId="{D2D3D2F5-2101-471C-9F21-413A5F5DD87B}" srcOrd="0" destOrd="0" presId="urn:microsoft.com/office/officeart/2005/8/layout/radial5"/>
    <dgm:cxn modelId="{AF7D283C-901D-4A76-AA82-E5227A41A02F}" type="presParOf" srcId="{B3CD4E67-1D02-4A81-BA65-77F10834B396}" destId="{A5D8BF3F-BE11-4D19-A546-2103931A241F}" srcOrd="6" destOrd="0" presId="urn:microsoft.com/office/officeart/2005/8/layout/radial5"/>
    <dgm:cxn modelId="{4FD711F6-5419-489E-AAEF-B07076C1253D}" type="presParOf" srcId="{B3CD4E67-1D02-4A81-BA65-77F10834B396}" destId="{DF504BC1-8BEA-46D0-AAAA-2277F732A24C}" srcOrd="7" destOrd="0" presId="urn:microsoft.com/office/officeart/2005/8/layout/radial5"/>
    <dgm:cxn modelId="{FCFBDEBD-F95F-4D49-8269-8C4D0BA56E73}" type="presParOf" srcId="{DF504BC1-8BEA-46D0-AAAA-2277F732A24C}" destId="{733C2A2F-FB73-486C-AAA9-90C3A978EC4B}" srcOrd="0" destOrd="0" presId="urn:microsoft.com/office/officeart/2005/8/layout/radial5"/>
    <dgm:cxn modelId="{A87CF111-4257-434D-B12D-6CE0BEDCA98E}" type="presParOf" srcId="{B3CD4E67-1D02-4A81-BA65-77F10834B396}" destId="{D13CDF64-8C4E-443D-B2F5-0540CADED44A}" srcOrd="8"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B85D834-60ED-4560-BAFE-C87B9B205349}" type="doc">
      <dgm:prSet loTypeId="urn:microsoft.com/office/officeart/2005/8/layout/cycle1" loCatId="cycle" qsTypeId="urn:microsoft.com/office/officeart/2005/8/quickstyle/simple1" qsCatId="simple" csTypeId="urn:microsoft.com/office/officeart/2005/8/colors/accent1_2" csCatId="accent1" phldr="1"/>
      <dgm:spPr/>
      <dgm:t>
        <a:bodyPr/>
        <a:lstStyle/>
        <a:p>
          <a:endParaRPr lang="en-US"/>
        </a:p>
      </dgm:t>
    </dgm:pt>
    <dgm:pt modelId="{226DD33E-5EAB-4B1C-9ADA-2D8C13571A0D}">
      <dgm:prSet phldrT="[Text]"/>
      <dgm:spPr/>
      <dgm:t>
        <a:bodyPr/>
        <a:lstStyle/>
        <a:p>
          <a:r>
            <a:rPr lang="vi-VN" dirty="0"/>
            <a:t>Phải có sự cần cù, siêng năng, sự chịu khó của bản thân.</a:t>
          </a:r>
          <a:endParaRPr lang="en-US" dirty="0"/>
        </a:p>
      </dgm:t>
    </dgm:pt>
    <dgm:pt modelId="{F1DC1968-0AE6-40C0-955B-5B2F42E09D84}" type="parTrans" cxnId="{8F2202BD-B7F4-4598-B867-263CA0C49155}">
      <dgm:prSet/>
      <dgm:spPr/>
      <dgm:t>
        <a:bodyPr/>
        <a:lstStyle/>
        <a:p>
          <a:endParaRPr lang="en-US"/>
        </a:p>
      </dgm:t>
    </dgm:pt>
    <dgm:pt modelId="{CD4594F9-C90E-4EBD-898A-69FF68CC000C}" type="sibTrans" cxnId="{8F2202BD-B7F4-4598-B867-263CA0C49155}">
      <dgm:prSet/>
      <dgm:spPr/>
      <dgm:t>
        <a:bodyPr/>
        <a:lstStyle/>
        <a:p>
          <a:endParaRPr lang="en-US"/>
        </a:p>
      </dgm:t>
    </dgm:pt>
    <dgm:pt modelId="{F60FEFB6-DB0F-49CB-8975-02FDE3CD6FDC}">
      <dgm:prSet phldrT="[Text]"/>
      <dgm:spPr/>
      <dgm:t>
        <a:bodyPr/>
        <a:lstStyle/>
        <a:p>
          <a:r>
            <a:rPr lang="vi-VN" dirty="0"/>
            <a:t>Lên kế hoạch cho công việc, tính toán cẩn thận, sắp đặt gọn gàng, tránh làm hao tổn thì giờ, mất nhiều công mà ít kết quả.</a:t>
          </a:r>
          <a:endParaRPr lang="en-US" dirty="0"/>
        </a:p>
      </dgm:t>
    </dgm:pt>
    <dgm:pt modelId="{E6165408-B0F1-4906-ABA5-EA699480AE0B}" type="parTrans" cxnId="{E32363D3-5EF0-4603-920F-2529193B17DA}">
      <dgm:prSet/>
      <dgm:spPr/>
      <dgm:t>
        <a:bodyPr/>
        <a:lstStyle/>
        <a:p>
          <a:endParaRPr lang="en-US"/>
        </a:p>
      </dgm:t>
    </dgm:pt>
    <dgm:pt modelId="{B951A39D-1967-486E-ADF2-54BBD4CAB919}" type="sibTrans" cxnId="{E32363D3-5EF0-4603-920F-2529193B17DA}">
      <dgm:prSet/>
      <dgm:spPr/>
      <dgm:t>
        <a:bodyPr/>
        <a:lstStyle/>
        <a:p>
          <a:endParaRPr lang="en-US"/>
        </a:p>
      </dgm:t>
    </dgm:pt>
    <dgm:pt modelId="{02F75373-EA2A-4AD6-B0BB-1E875DFF7DD4}">
      <dgm:prSet phldrT="[Text]"/>
      <dgm:spPr/>
      <dgm:t>
        <a:bodyPr/>
        <a:lstStyle/>
        <a:p>
          <a:r>
            <a:rPr lang="vi-VN" dirty="0"/>
            <a:t>Khi có kế hoạch thì phải phân công, nhưng phải phân cho đúng.</a:t>
          </a:r>
          <a:endParaRPr lang="en-US" dirty="0"/>
        </a:p>
      </dgm:t>
    </dgm:pt>
    <dgm:pt modelId="{942DCD11-BCE7-4C7B-9B10-276048BB9165}" type="parTrans" cxnId="{7552876E-823C-4E28-B92E-99DDBF4EBCE8}">
      <dgm:prSet/>
      <dgm:spPr/>
      <dgm:t>
        <a:bodyPr/>
        <a:lstStyle/>
        <a:p>
          <a:endParaRPr lang="en-US"/>
        </a:p>
      </dgm:t>
    </dgm:pt>
    <dgm:pt modelId="{CA954F78-0EE0-4625-B649-04A851DF3A08}" type="sibTrans" cxnId="{7552876E-823C-4E28-B92E-99DDBF4EBCE8}">
      <dgm:prSet/>
      <dgm:spPr/>
      <dgm:t>
        <a:bodyPr/>
        <a:lstStyle/>
        <a:p>
          <a:endParaRPr lang="en-US"/>
        </a:p>
      </dgm:t>
    </dgm:pt>
    <dgm:pt modelId="{D2A67F09-3F4B-4C6B-9F4E-289D4B191902}">
      <dgm:prSet phldrT="[Text]"/>
      <dgm:spPr/>
      <dgm:t>
        <a:bodyPr/>
        <a:lstStyle/>
        <a:p>
          <a:r>
            <a:rPr lang="vi-VN" dirty="0"/>
            <a:t>Khi làm việc cần có sự tỉ mỉ, sự dẻo dai và bền bỉ; công việc luôn cần thời gian khong được hấp tấp.</a:t>
          </a:r>
          <a:endParaRPr lang="en-US" dirty="0"/>
        </a:p>
      </dgm:t>
    </dgm:pt>
    <dgm:pt modelId="{43475CEB-8FF6-4310-945B-26222F50FC92}" type="parTrans" cxnId="{0BFEE9BC-DDCE-4D77-9E93-C0E6FD0A278C}">
      <dgm:prSet/>
      <dgm:spPr/>
      <dgm:t>
        <a:bodyPr/>
        <a:lstStyle/>
        <a:p>
          <a:endParaRPr lang="en-US"/>
        </a:p>
      </dgm:t>
    </dgm:pt>
    <dgm:pt modelId="{2C1CFE75-59F5-49F9-AF25-2F8500967802}" type="sibTrans" cxnId="{0BFEE9BC-DDCE-4D77-9E93-C0E6FD0A278C}">
      <dgm:prSet/>
      <dgm:spPr/>
      <dgm:t>
        <a:bodyPr/>
        <a:lstStyle/>
        <a:p>
          <a:endParaRPr lang="en-US"/>
        </a:p>
      </dgm:t>
    </dgm:pt>
    <dgm:pt modelId="{DB0B3854-D482-400D-805F-7806ED772853}">
      <dgm:prSet phldrT="[Text]"/>
      <dgm:spPr/>
      <dgm:t>
        <a:bodyPr/>
        <a:lstStyle/>
        <a:p>
          <a:r>
            <a:rPr lang="vi-VN" dirty="0"/>
            <a:t>Quan trọng nhất là “KHÔNG ĐƯỢC LƯỜI BIẾNG”.</a:t>
          </a:r>
          <a:endParaRPr lang="en-US" dirty="0"/>
        </a:p>
      </dgm:t>
    </dgm:pt>
    <dgm:pt modelId="{5E44DBDA-EC81-4C42-8C3B-B6F3F91BD4B1}" type="parTrans" cxnId="{B45650E1-3ABE-4F9D-8229-603D844EB24E}">
      <dgm:prSet/>
      <dgm:spPr/>
      <dgm:t>
        <a:bodyPr/>
        <a:lstStyle/>
        <a:p>
          <a:endParaRPr lang="en-US"/>
        </a:p>
      </dgm:t>
    </dgm:pt>
    <dgm:pt modelId="{A8886763-A4AE-48D0-AAD0-727E3E9EC44A}" type="sibTrans" cxnId="{B45650E1-3ABE-4F9D-8229-603D844EB24E}">
      <dgm:prSet/>
      <dgm:spPr/>
      <dgm:t>
        <a:bodyPr/>
        <a:lstStyle/>
        <a:p>
          <a:endParaRPr lang="en-US"/>
        </a:p>
      </dgm:t>
    </dgm:pt>
    <dgm:pt modelId="{B03136F8-5D5D-4FE0-9BD3-87F8BC676614}" type="pres">
      <dgm:prSet presAssocID="{BB85D834-60ED-4560-BAFE-C87B9B205349}" presName="cycle" presStyleCnt="0">
        <dgm:presLayoutVars>
          <dgm:dir/>
          <dgm:resizeHandles val="exact"/>
        </dgm:presLayoutVars>
      </dgm:prSet>
      <dgm:spPr/>
    </dgm:pt>
    <dgm:pt modelId="{6E7416B0-5D5F-4D24-A240-7623DBC8F811}" type="pres">
      <dgm:prSet presAssocID="{226DD33E-5EAB-4B1C-9ADA-2D8C13571A0D}" presName="dummy" presStyleCnt="0"/>
      <dgm:spPr/>
    </dgm:pt>
    <dgm:pt modelId="{165B0C42-9F92-4E0A-9A75-ACB36891534D}" type="pres">
      <dgm:prSet presAssocID="{226DD33E-5EAB-4B1C-9ADA-2D8C13571A0D}" presName="node" presStyleLbl="revTx" presStyleIdx="0" presStyleCnt="5">
        <dgm:presLayoutVars>
          <dgm:bulletEnabled val="1"/>
        </dgm:presLayoutVars>
      </dgm:prSet>
      <dgm:spPr/>
    </dgm:pt>
    <dgm:pt modelId="{5702B202-6434-4C20-9EBE-3C1231FF6A09}" type="pres">
      <dgm:prSet presAssocID="{CD4594F9-C90E-4EBD-898A-69FF68CC000C}" presName="sibTrans" presStyleLbl="node1" presStyleIdx="0" presStyleCnt="5"/>
      <dgm:spPr/>
    </dgm:pt>
    <dgm:pt modelId="{94389957-3403-4A16-BACC-87441CD3488D}" type="pres">
      <dgm:prSet presAssocID="{F60FEFB6-DB0F-49CB-8975-02FDE3CD6FDC}" presName="dummy" presStyleCnt="0"/>
      <dgm:spPr/>
    </dgm:pt>
    <dgm:pt modelId="{209B530C-66F3-4B88-A146-659FE03D27F0}" type="pres">
      <dgm:prSet presAssocID="{F60FEFB6-DB0F-49CB-8975-02FDE3CD6FDC}" presName="node" presStyleLbl="revTx" presStyleIdx="1" presStyleCnt="5">
        <dgm:presLayoutVars>
          <dgm:bulletEnabled val="1"/>
        </dgm:presLayoutVars>
      </dgm:prSet>
      <dgm:spPr/>
    </dgm:pt>
    <dgm:pt modelId="{AD357FC8-4A43-48DA-BA0A-B93AFE958917}" type="pres">
      <dgm:prSet presAssocID="{B951A39D-1967-486E-ADF2-54BBD4CAB919}" presName="sibTrans" presStyleLbl="node1" presStyleIdx="1" presStyleCnt="5"/>
      <dgm:spPr/>
    </dgm:pt>
    <dgm:pt modelId="{00163120-4B11-4E5F-8BDD-C21E25C7BA03}" type="pres">
      <dgm:prSet presAssocID="{02F75373-EA2A-4AD6-B0BB-1E875DFF7DD4}" presName="dummy" presStyleCnt="0"/>
      <dgm:spPr/>
    </dgm:pt>
    <dgm:pt modelId="{93C71A81-87A5-4A77-B50A-5ABAF02E5306}" type="pres">
      <dgm:prSet presAssocID="{02F75373-EA2A-4AD6-B0BB-1E875DFF7DD4}" presName="node" presStyleLbl="revTx" presStyleIdx="2" presStyleCnt="5" custScaleY="99570">
        <dgm:presLayoutVars>
          <dgm:bulletEnabled val="1"/>
        </dgm:presLayoutVars>
      </dgm:prSet>
      <dgm:spPr/>
    </dgm:pt>
    <dgm:pt modelId="{39456A5A-2587-445C-9364-D977D104D0E5}" type="pres">
      <dgm:prSet presAssocID="{CA954F78-0EE0-4625-B649-04A851DF3A08}" presName="sibTrans" presStyleLbl="node1" presStyleIdx="2" presStyleCnt="5"/>
      <dgm:spPr/>
    </dgm:pt>
    <dgm:pt modelId="{09D09BC2-3D5B-4FEE-BA25-0F2412479C5A}" type="pres">
      <dgm:prSet presAssocID="{D2A67F09-3F4B-4C6B-9F4E-289D4B191902}" presName="dummy" presStyleCnt="0"/>
      <dgm:spPr/>
    </dgm:pt>
    <dgm:pt modelId="{DFFB024E-82A8-453A-87FF-E199AD3D97BD}" type="pres">
      <dgm:prSet presAssocID="{D2A67F09-3F4B-4C6B-9F4E-289D4B191902}" presName="node" presStyleLbl="revTx" presStyleIdx="3" presStyleCnt="5">
        <dgm:presLayoutVars>
          <dgm:bulletEnabled val="1"/>
        </dgm:presLayoutVars>
      </dgm:prSet>
      <dgm:spPr/>
    </dgm:pt>
    <dgm:pt modelId="{95CB6B1D-1B58-458F-A564-C9FF2D1732EF}" type="pres">
      <dgm:prSet presAssocID="{2C1CFE75-59F5-49F9-AF25-2F8500967802}" presName="sibTrans" presStyleLbl="node1" presStyleIdx="3" presStyleCnt="5"/>
      <dgm:spPr/>
    </dgm:pt>
    <dgm:pt modelId="{0A3ECB5B-E7BA-4E00-A395-843D4D7C26E2}" type="pres">
      <dgm:prSet presAssocID="{DB0B3854-D482-400D-805F-7806ED772853}" presName="dummy" presStyleCnt="0"/>
      <dgm:spPr/>
    </dgm:pt>
    <dgm:pt modelId="{7BE273E7-E18E-41B0-B669-1598A6BA6BC1}" type="pres">
      <dgm:prSet presAssocID="{DB0B3854-D482-400D-805F-7806ED772853}" presName="node" presStyleLbl="revTx" presStyleIdx="4" presStyleCnt="5">
        <dgm:presLayoutVars>
          <dgm:bulletEnabled val="1"/>
        </dgm:presLayoutVars>
      </dgm:prSet>
      <dgm:spPr/>
    </dgm:pt>
    <dgm:pt modelId="{5C6AC7FD-7417-44D7-8942-10BD445C3234}" type="pres">
      <dgm:prSet presAssocID="{A8886763-A4AE-48D0-AAD0-727E3E9EC44A}" presName="sibTrans" presStyleLbl="node1" presStyleIdx="4" presStyleCnt="5"/>
      <dgm:spPr/>
    </dgm:pt>
  </dgm:ptLst>
  <dgm:cxnLst>
    <dgm:cxn modelId="{01F1A121-9B76-48B9-A52F-7660915227EF}" type="presOf" srcId="{D2A67F09-3F4B-4C6B-9F4E-289D4B191902}" destId="{DFFB024E-82A8-453A-87FF-E199AD3D97BD}" srcOrd="0" destOrd="0" presId="urn:microsoft.com/office/officeart/2005/8/layout/cycle1"/>
    <dgm:cxn modelId="{792D0335-2E4A-4118-AEE3-A45D7C3C277F}" type="presOf" srcId="{02F75373-EA2A-4AD6-B0BB-1E875DFF7DD4}" destId="{93C71A81-87A5-4A77-B50A-5ABAF02E5306}" srcOrd="0" destOrd="0" presId="urn:microsoft.com/office/officeart/2005/8/layout/cycle1"/>
    <dgm:cxn modelId="{A391BD45-258A-48A8-8016-A5EF10FFCDF0}" type="presOf" srcId="{BB85D834-60ED-4560-BAFE-C87B9B205349}" destId="{B03136F8-5D5D-4FE0-9BD3-87F8BC676614}" srcOrd="0" destOrd="0" presId="urn:microsoft.com/office/officeart/2005/8/layout/cycle1"/>
    <dgm:cxn modelId="{7552876E-823C-4E28-B92E-99DDBF4EBCE8}" srcId="{BB85D834-60ED-4560-BAFE-C87B9B205349}" destId="{02F75373-EA2A-4AD6-B0BB-1E875DFF7DD4}" srcOrd="2" destOrd="0" parTransId="{942DCD11-BCE7-4C7B-9B10-276048BB9165}" sibTransId="{CA954F78-0EE0-4625-B649-04A851DF3A08}"/>
    <dgm:cxn modelId="{9D8E6270-D181-40BD-9B21-5E57FCD5C482}" type="presOf" srcId="{A8886763-A4AE-48D0-AAD0-727E3E9EC44A}" destId="{5C6AC7FD-7417-44D7-8942-10BD445C3234}" srcOrd="0" destOrd="0" presId="urn:microsoft.com/office/officeart/2005/8/layout/cycle1"/>
    <dgm:cxn modelId="{7F88F479-8A2D-4EC2-8F9B-06A1DE9AEEDF}" type="presOf" srcId="{F60FEFB6-DB0F-49CB-8975-02FDE3CD6FDC}" destId="{209B530C-66F3-4B88-A146-659FE03D27F0}" srcOrd="0" destOrd="0" presId="urn:microsoft.com/office/officeart/2005/8/layout/cycle1"/>
    <dgm:cxn modelId="{9BAB0085-AA66-4FC7-A390-DC5FABDFEAA5}" type="presOf" srcId="{226DD33E-5EAB-4B1C-9ADA-2D8C13571A0D}" destId="{165B0C42-9F92-4E0A-9A75-ACB36891534D}" srcOrd="0" destOrd="0" presId="urn:microsoft.com/office/officeart/2005/8/layout/cycle1"/>
    <dgm:cxn modelId="{0BFEE9BC-DDCE-4D77-9E93-C0E6FD0A278C}" srcId="{BB85D834-60ED-4560-BAFE-C87B9B205349}" destId="{D2A67F09-3F4B-4C6B-9F4E-289D4B191902}" srcOrd="3" destOrd="0" parTransId="{43475CEB-8FF6-4310-945B-26222F50FC92}" sibTransId="{2C1CFE75-59F5-49F9-AF25-2F8500967802}"/>
    <dgm:cxn modelId="{8F2202BD-B7F4-4598-B867-263CA0C49155}" srcId="{BB85D834-60ED-4560-BAFE-C87B9B205349}" destId="{226DD33E-5EAB-4B1C-9ADA-2D8C13571A0D}" srcOrd="0" destOrd="0" parTransId="{F1DC1968-0AE6-40C0-955B-5B2F42E09D84}" sibTransId="{CD4594F9-C90E-4EBD-898A-69FF68CC000C}"/>
    <dgm:cxn modelId="{E32363D3-5EF0-4603-920F-2529193B17DA}" srcId="{BB85D834-60ED-4560-BAFE-C87B9B205349}" destId="{F60FEFB6-DB0F-49CB-8975-02FDE3CD6FDC}" srcOrd="1" destOrd="0" parTransId="{E6165408-B0F1-4906-ABA5-EA699480AE0B}" sibTransId="{B951A39D-1967-486E-ADF2-54BBD4CAB919}"/>
    <dgm:cxn modelId="{B45650E1-3ABE-4F9D-8229-603D844EB24E}" srcId="{BB85D834-60ED-4560-BAFE-C87B9B205349}" destId="{DB0B3854-D482-400D-805F-7806ED772853}" srcOrd="4" destOrd="0" parTransId="{5E44DBDA-EC81-4C42-8C3B-B6F3F91BD4B1}" sibTransId="{A8886763-A4AE-48D0-AAD0-727E3E9EC44A}"/>
    <dgm:cxn modelId="{A13A0EE2-93D4-4D96-B358-6A6B9BCF0F86}" type="presOf" srcId="{2C1CFE75-59F5-49F9-AF25-2F8500967802}" destId="{95CB6B1D-1B58-458F-A564-C9FF2D1732EF}" srcOrd="0" destOrd="0" presId="urn:microsoft.com/office/officeart/2005/8/layout/cycle1"/>
    <dgm:cxn modelId="{FD64BCE2-0CD9-4655-B3DB-BFFAAA8871C3}" type="presOf" srcId="{CA954F78-0EE0-4625-B649-04A851DF3A08}" destId="{39456A5A-2587-445C-9364-D977D104D0E5}" srcOrd="0" destOrd="0" presId="urn:microsoft.com/office/officeart/2005/8/layout/cycle1"/>
    <dgm:cxn modelId="{8479CCF0-BFE7-486B-9C76-3D238571B101}" type="presOf" srcId="{B951A39D-1967-486E-ADF2-54BBD4CAB919}" destId="{AD357FC8-4A43-48DA-BA0A-B93AFE958917}" srcOrd="0" destOrd="0" presId="urn:microsoft.com/office/officeart/2005/8/layout/cycle1"/>
    <dgm:cxn modelId="{996735F4-AEB9-4AA4-B431-FCF1C52A9F86}" type="presOf" srcId="{DB0B3854-D482-400D-805F-7806ED772853}" destId="{7BE273E7-E18E-41B0-B669-1598A6BA6BC1}" srcOrd="0" destOrd="0" presId="urn:microsoft.com/office/officeart/2005/8/layout/cycle1"/>
    <dgm:cxn modelId="{64B28EFF-705A-4D8E-83E4-06BB50916A28}" type="presOf" srcId="{CD4594F9-C90E-4EBD-898A-69FF68CC000C}" destId="{5702B202-6434-4C20-9EBE-3C1231FF6A09}" srcOrd="0" destOrd="0" presId="urn:microsoft.com/office/officeart/2005/8/layout/cycle1"/>
    <dgm:cxn modelId="{70C85967-D97A-4E08-A5AD-DC82FC4031DB}" type="presParOf" srcId="{B03136F8-5D5D-4FE0-9BD3-87F8BC676614}" destId="{6E7416B0-5D5F-4D24-A240-7623DBC8F811}" srcOrd="0" destOrd="0" presId="urn:microsoft.com/office/officeart/2005/8/layout/cycle1"/>
    <dgm:cxn modelId="{95FF3DD9-BE15-4B77-8758-FB3C137046B0}" type="presParOf" srcId="{B03136F8-5D5D-4FE0-9BD3-87F8BC676614}" destId="{165B0C42-9F92-4E0A-9A75-ACB36891534D}" srcOrd="1" destOrd="0" presId="urn:microsoft.com/office/officeart/2005/8/layout/cycle1"/>
    <dgm:cxn modelId="{8BDCE329-76A1-439F-B01C-1FE95E488AC1}" type="presParOf" srcId="{B03136F8-5D5D-4FE0-9BD3-87F8BC676614}" destId="{5702B202-6434-4C20-9EBE-3C1231FF6A09}" srcOrd="2" destOrd="0" presId="urn:microsoft.com/office/officeart/2005/8/layout/cycle1"/>
    <dgm:cxn modelId="{E63584A4-A5E1-4240-85EE-848BA2657F5B}" type="presParOf" srcId="{B03136F8-5D5D-4FE0-9BD3-87F8BC676614}" destId="{94389957-3403-4A16-BACC-87441CD3488D}" srcOrd="3" destOrd="0" presId="urn:microsoft.com/office/officeart/2005/8/layout/cycle1"/>
    <dgm:cxn modelId="{CC78563B-07D8-4924-AA73-E9A1C209696D}" type="presParOf" srcId="{B03136F8-5D5D-4FE0-9BD3-87F8BC676614}" destId="{209B530C-66F3-4B88-A146-659FE03D27F0}" srcOrd="4" destOrd="0" presId="urn:microsoft.com/office/officeart/2005/8/layout/cycle1"/>
    <dgm:cxn modelId="{8E1F94D1-B187-4F64-8DAF-3CBCBBA34CA7}" type="presParOf" srcId="{B03136F8-5D5D-4FE0-9BD3-87F8BC676614}" destId="{AD357FC8-4A43-48DA-BA0A-B93AFE958917}" srcOrd="5" destOrd="0" presId="urn:microsoft.com/office/officeart/2005/8/layout/cycle1"/>
    <dgm:cxn modelId="{3780279C-13EC-4086-8476-D01602024C2E}" type="presParOf" srcId="{B03136F8-5D5D-4FE0-9BD3-87F8BC676614}" destId="{00163120-4B11-4E5F-8BDD-C21E25C7BA03}" srcOrd="6" destOrd="0" presId="urn:microsoft.com/office/officeart/2005/8/layout/cycle1"/>
    <dgm:cxn modelId="{14C1B9C8-CB56-4BF2-81CC-A5C5BC11BC8C}" type="presParOf" srcId="{B03136F8-5D5D-4FE0-9BD3-87F8BC676614}" destId="{93C71A81-87A5-4A77-B50A-5ABAF02E5306}" srcOrd="7" destOrd="0" presId="urn:microsoft.com/office/officeart/2005/8/layout/cycle1"/>
    <dgm:cxn modelId="{FAA420B3-729C-4A44-BDDA-6458FD3D2634}" type="presParOf" srcId="{B03136F8-5D5D-4FE0-9BD3-87F8BC676614}" destId="{39456A5A-2587-445C-9364-D977D104D0E5}" srcOrd="8" destOrd="0" presId="urn:microsoft.com/office/officeart/2005/8/layout/cycle1"/>
    <dgm:cxn modelId="{F7B15BC9-4303-4648-B00F-A17C919DFB7D}" type="presParOf" srcId="{B03136F8-5D5D-4FE0-9BD3-87F8BC676614}" destId="{09D09BC2-3D5B-4FEE-BA25-0F2412479C5A}" srcOrd="9" destOrd="0" presId="urn:microsoft.com/office/officeart/2005/8/layout/cycle1"/>
    <dgm:cxn modelId="{1E0C669A-31B1-49DB-9446-25091909CC6B}" type="presParOf" srcId="{B03136F8-5D5D-4FE0-9BD3-87F8BC676614}" destId="{DFFB024E-82A8-453A-87FF-E199AD3D97BD}" srcOrd="10" destOrd="0" presId="urn:microsoft.com/office/officeart/2005/8/layout/cycle1"/>
    <dgm:cxn modelId="{1CAF2B2A-DF6B-47E9-9B56-874DF517CC60}" type="presParOf" srcId="{B03136F8-5D5D-4FE0-9BD3-87F8BC676614}" destId="{95CB6B1D-1B58-458F-A564-C9FF2D1732EF}" srcOrd="11" destOrd="0" presId="urn:microsoft.com/office/officeart/2005/8/layout/cycle1"/>
    <dgm:cxn modelId="{611ACD9F-23A4-43B6-9845-EFBFA97CE034}" type="presParOf" srcId="{B03136F8-5D5D-4FE0-9BD3-87F8BC676614}" destId="{0A3ECB5B-E7BA-4E00-A395-843D4D7C26E2}" srcOrd="12" destOrd="0" presId="urn:microsoft.com/office/officeart/2005/8/layout/cycle1"/>
    <dgm:cxn modelId="{4D3F0818-EA94-4D8D-A575-7A60FF00B1FE}" type="presParOf" srcId="{B03136F8-5D5D-4FE0-9BD3-87F8BC676614}" destId="{7BE273E7-E18E-41B0-B669-1598A6BA6BC1}" srcOrd="13" destOrd="0" presId="urn:microsoft.com/office/officeart/2005/8/layout/cycle1"/>
    <dgm:cxn modelId="{96E7677B-56E9-4869-A600-45637400C708}" type="presParOf" srcId="{B03136F8-5D5D-4FE0-9BD3-87F8BC676614}" destId="{5C6AC7FD-7417-44D7-8942-10BD445C3234}" srcOrd="14" destOrd="0" presId="urn:microsoft.com/office/officeart/2005/8/layout/cycle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F810C3-B994-4375-9F37-5300988F1B47}" type="doc">
      <dgm:prSet loTypeId="urn:microsoft.com/office/officeart/2005/8/layout/hList2" loCatId="list" qsTypeId="urn:microsoft.com/office/officeart/2005/8/quickstyle/simple1" qsCatId="simple" csTypeId="urn:microsoft.com/office/officeart/2005/8/colors/accent1_2" csCatId="accent1" phldr="1"/>
      <dgm:spPr/>
      <dgm:t>
        <a:bodyPr/>
        <a:lstStyle/>
        <a:p>
          <a:endParaRPr lang="en-US"/>
        </a:p>
      </dgm:t>
    </dgm:pt>
    <dgm:pt modelId="{4A72C53D-B676-479B-A109-066DFF401B8D}">
      <dgm:prSet phldrT="[Text]" phldr="1"/>
      <dgm:spPr/>
      <dgm:t>
        <a:bodyPr/>
        <a:lstStyle/>
        <a:p>
          <a:endParaRPr lang="en-US"/>
        </a:p>
      </dgm:t>
    </dgm:pt>
    <dgm:pt modelId="{EBA204E5-E3E3-4D70-B21E-D8855053E445}" type="parTrans" cxnId="{DB2AB082-CAE5-4E5A-ACDE-1226BDF78C8B}">
      <dgm:prSet/>
      <dgm:spPr/>
      <dgm:t>
        <a:bodyPr/>
        <a:lstStyle/>
        <a:p>
          <a:endParaRPr lang="en-US"/>
        </a:p>
      </dgm:t>
    </dgm:pt>
    <dgm:pt modelId="{D06994EE-206E-435E-9DBB-5A05D90EDE8F}" type="sibTrans" cxnId="{DB2AB082-CAE5-4E5A-ACDE-1226BDF78C8B}">
      <dgm:prSet/>
      <dgm:spPr/>
      <dgm:t>
        <a:bodyPr/>
        <a:lstStyle/>
        <a:p>
          <a:endParaRPr lang="en-US"/>
        </a:p>
      </dgm:t>
    </dgm:pt>
    <dgm:pt modelId="{B8269E6A-6528-42B9-9DDE-6770DADF28F9}">
      <dgm:prSet phldrT="[Text]"/>
      <dgm:spPr/>
      <dgm:t>
        <a:bodyPr/>
        <a:lstStyle/>
        <a:p>
          <a:r>
            <a:rPr lang="vi-VN" b="0" i="0" dirty="0"/>
            <a:t>cần có sự chuẩn bị chu đáo thì công việc mới trơn tru và đặt hiệu quả cao được</a:t>
          </a:r>
          <a:endParaRPr lang="en-US" dirty="0"/>
        </a:p>
      </dgm:t>
    </dgm:pt>
    <dgm:pt modelId="{1A7A68F5-F2D5-4E21-A49C-081F4469579C}" type="parTrans" cxnId="{58CC4C83-43EE-4394-8581-C182511B5E5A}">
      <dgm:prSet/>
      <dgm:spPr/>
      <dgm:t>
        <a:bodyPr/>
        <a:lstStyle/>
        <a:p>
          <a:endParaRPr lang="en-US"/>
        </a:p>
      </dgm:t>
    </dgm:pt>
    <dgm:pt modelId="{FF3C6136-23B1-4EC6-9DF8-BE4774E173F7}" type="sibTrans" cxnId="{58CC4C83-43EE-4394-8581-C182511B5E5A}">
      <dgm:prSet/>
      <dgm:spPr/>
      <dgm:t>
        <a:bodyPr/>
        <a:lstStyle/>
        <a:p>
          <a:endParaRPr lang="en-US"/>
        </a:p>
      </dgm:t>
    </dgm:pt>
    <dgm:pt modelId="{FBB260E0-0EE7-40A5-BD4A-268CB69274E1}">
      <dgm:prSet phldrT="[Text]" phldr="1"/>
      <dgm:spPr/>
      <dgm:t>
        <a:bodyPr/>
        <a:lstStyle/>
        <a:p>
          <a:endParaRPr lang="en-US"/>
        </a:p>
      </dgm:t>
    </dgm:pt>
    <dgm:pt modelId="{2786592A-40CA-4E94-A04C-50A540E492D3}" type="parTrans" cxnId="{0053D01B-1091-46A4-A6B7-C07068DD4F67}">
      <dgm:prSet/>
      <dgm:spPr/>
      <dgm:t>
        <a:bodyPr/>
        <a:lstStyle/>
        <a:p>
          <a:endParaRPr lang="en-US"/>
        </a:p>
      </dgm:t>
    </dgm:pt>
    <dgm:pt modelId="{E060CA92-338D-4300-8C1A-B577F4EC453B}" type="sibTrans" cxnId="{0053D01B-1091-46A4-A6B7-C07068DD4F67}">
      <dgm:prSet/>
      <dgm:spPr/>
      <dgm:t>
        <a:bodyPr/>
        <a:lstStyle/>
        <a:p>
          <a:endParaRPr lang="en-US"/>
        </a:p>
      </dgm:t>
    </dgm:pt>
    <dgm:pt modelId="{164E380E-33E4-469F-8F0F-97B48C79E752}">
      <dgm:prSet phldrT="[Text]"/>
      <dgm:spPr/>
      <dgm:t>
        <a:bodyPr/>
        <a:lstStyle/>
        <a:p>
          <a:r>
            <a:rPr lang="vi-VN" dirty="0"/>
            <a:t>Sắp xếp những thứ cần thiết hơn sẽ ưu tiên trước.</a:t>
          </a:r>
          <a:endParaRPr lang="en-US" dirty="0"/>
        </a:p>
      </dgm:t>
    </dgm:pt>
    <dgm:pt modelId="{CB653F2E-C2D2-4B93-AA21-32EFABEBEB01}" type="parTrans" cxnId="{4BE5C554-5DCF-4BD2-ABF4-8AFE6960AE61}">
      <dgm:prSet/>
      <dgm:spPr/>
      <dgm:t>
        <a:bodyPr/>
        <a:lstStyle/>
        <a:p>
          <a:endParaRPr lang="en-US"/>
        </a:p>
      </dgm:t>
    </dgm:pt>
    <dgm:pt modelId="{DD0056C4-EEAC-472A-829A-77FF6ADCFDDA}" type="sibTrans" cxnId="{4BE5C554-5DCF-4BD2-ABF4-8AFE6960AE61}">
      <dgm:prSet/>
      <dgm:spPr/>
      <dgm:t>
        <a:bodyPr/>
        <a:lstStyle/>
        <a:p>
          <a:endParaRPr lang="en-US"/>
        </a:p>
      </dgm:t>
    </dgm:pt>
    <dgm:pt modelId="{4854179D-F4D4-4AAB-B1ED-3F89D2835122}">
      <dgm:prSet phldrT="[Text]" phldr="1"/>
      <dgm:spPr/>
      <dgm:t>
        <a:bodyPr/>
        <a:lstStyle/>
        <a:p>
          <a:endParaRPr lang="en-US"/>
        </a:p>
      </dgm:t>
    </dgm:pt>
    <dgm:pt modelId="{F494A377-6FD6-4E5A-B229-3165B14CD53A}" type="parTrans" cxnId="{197C449B-CA32-4D42-8FAB-7CF2ADBB88F4}">
      <dgm:prSet/>
      <dgm:spPr/>
      <dgm:t>
        <a:bodyPr/>
        <a:lstStyle/>
        <a:p>
          <a:endParaRPr lang="en-US"/>
        </a:p>
      </dgm:t>
    </dgm:pt>
    <dgm:pt modelId="{9280F314-C507-4A07-ADC3-404FB3901212}" type="sibTrans" cxnId="{197C449B-CA32-4D42-8FAB-7CF2ADBB88F4}">
      <dgm:prSet/>
      <dgm:spPr/>
      <dgm:t>
        <a:bodyPr/>
        <a:lstStyle/>
        <a:p>
          <a:endParaRPr lang="en-US"/>
        </a:p>
      </dgm:t>
    </dgm:pt>
    <dgm:pt modelId="{E5E97A89-3898-42C8-9EB5-110014BF5E59}">
      <dgm:prSet phldrT="[Text]"/>
      <dgm:spPr/>
      <dgm:t>
        <a:bodyPr/>
        <a:lstStyle/>
        <a:p>
          <a:r>
            <a:rPr lang="vi-VN" dirty="0"/>
            <a:t>Phải dành thời gian cho những việc cần làm.</a:t>
          </a:r>
          <a:endParaRPr lang="en-US" dirty="0"/>
        </a:p>
      </dgm:t>
    </dgm:pt>
    <dgm:pt modelId="{A39150B9-0252-4271-A9C1-F7E785462271}" type="parTrans" cxnId="{B12C22D9-BE4B-48E9-8B12-7DED6E740F52}">
      <dgm:prSet/>
      <dgm:spPr/>
      <dgm:t>
        <a:bodyPr/>
        <a:lstStyle/>
        <a:p>
          <a:endParaRPr lang="en-US"/>
        </a:p>
      </dgm:t>
    </dgm:pt>
    <dgm:pt modelId="{EBC32EF9-F2BF-44D4-B8E1-AFA3E73EBAD2}" type="sibTrans" cxnId="{B12C22D9-BE4B-48E9-8B12-7DED6E740F52}">
      <dgm:prSet/>
      <dgm:spPr/>
      <dgm:t>
        <a:bodyPr/>
        <a:lstStyle/>
        <a:p>
          <a:endParaRPr lang="en-US"/>
        </a:p>
      </dgm:t>
    </dgm:pt>
    <dgm:pt modelId="{B25370D0-7AE6-41AE-B9D4-DCAEC92EEACA}" type="pres">
      <dgm:prSet presAssocID="{92F810C3-B994-4375-9F37-5300988F1B47}" presName="linearFlow" presStyleCnt="0">
        <dgm:presLayoutVars>
          <dgm:dir/>
          <dgm:animLvl val="lvl"/>
          <dgm:resizeHandles/>
        </dgm:presLayoutVars>
      </dgm:prSet>
      <dgm:spPr/>
    </dgm:pt>
    <dgm:pt modelId="{72448C22-6BB1-4660-B7CD-EEE01041E1A7}" type="pres">
      <dgm:prSet presAssocID="{4A72C53D-B676-479B-A109-066DFF401B8D}" presName="compositeNode" presStyleCnt="0">
        <dgm:presLayoutVars>
          <dgm:bulletEnabled val="1"/>
        </dgm:presLayoutVars>
      </dgm:prSet>
      <dgm:spPr/>
    </dgm:pt>
    <dgm:pt modelId="{CE5DBED2-71D3-4FD7-9A2D-AF48BDE189D5}" type="pres">
      <dgm:prSet presAssocID="{4A72C53D-B676-479B-A109-066DFF401B8D}" presName="image" presStyleLbl="fgImgPlace1" presStyleIdx="0" presStyleCnt="3"/>
      <dgm:spPr/>
    </dgm:pt>
    <dgm:pt modelId="{BA7FA35E-C4C7-45E9-94B2-835B521F1868}" type="pres">
      <dgm:prSet presAssocID="{4A72C53D-B676-479B-A109-066DFF401B8D}" presName="childNode" presStyleLbl="node1" presStyleIdx="0" presStyleCnt="3">
        <dgm:presLayoutVars>
          <dgm:bulletEnabled val="1"/>
        </dgm:presLayoutVars>
      </dgm:prSet>
      <dgm:spPr/>
    </dgm:pt>
    <dgm:pt modelId="{EB3E5795-8535-4B1D-9D88-9F41DDCA12A5}" type="pres">
      <dgm:prSet presAssocID="{4A72C53D-B676-479B-A109-066DFF401B8D}" presName="parentNode" presStyleLbl="revTx" presStyleIdx="0" presStyleCnt="3">
        <dgm:presLayoutVars>
          <dgm:chMax val="0"/>
          <dgm:bulletEnabled val="1"/>
        </dgm:presLayoutVars>
      </dgm:prSet>
      <dgm:spPr/>
    </dgm:pt>
    <dgm:pt modelId="{B9E7F902-2BB2-404B-BABD-5AB404CFD1E1}" type="pres">
      <dgm:prSet presAssocID="{D06994EE-206E-435E-9DBB-5A05D90EDE8F}" presName="sibTrans" presStyleCnt="0"/>
      <dgm:spPr/>
    </dgm:pt>
    <dgm:pt modelId="{43412146-ABEC-43E8-8859-AFFFA431EC87}" type="pres">
      <dgm:prSet presAssocID="{FBB260E0-0EE7-40A5-BD4A-268CB69274E1}" presName="compositeNode" presStyleCnt="0">
        <dgm:presLayoutVars>
          <dgm:bulletEnabled val="1"/>
        </dgm:presLayoutVars>
      </dgm:prSet>
      <dgm:spPr/>
    </dgm:pt>
    <dgm:pt modelId="{14E927B6-6EC3-4875-9ABA-99B156C766E7}" type="pres">
      <dgm:prSet presAssocID="{FBB260E0-0EE7-40A5-BD4A-268CB69274E1}" presName="image" presStyleLbl="fgImgPlace1" presStyleIdx="1" presStyleCnt="3"/>
      <dgm:spPr/>
    </dgm:pt>
    <dgm:pt modelId="{E831EFBE-E0EE-4ECF-B2C0-F727AAEE2593}" type="pres">
      <dgm:prSet presAssocID="{FBB260E0-0EE7-40A5-BD4A-268CB69274E1}" presName="childNode" presStyleLbl="node1" presStyleIdx="1" presStyleCnt="3">
        <dgm:presLayoutVars>
          <dgm:bulletEnabled val="1"/>
        </dgm:presLayoutVars>
      </dgm:prSet>
      <dgm:spPr/>
    </dgm:pt>
    <dgm:pt modelId="{2BCE8C41-524C-4E86-A725-A8B6EED6C380}" type="pres">
      <dgm:prSet presAssocID="{FBB260E0-0EE7-40A5-BD4A-268CB69274E1}" presName="parentNode" presStyleLbl="revTx" presStyleIdx="1" presStyleCnt="3">
        <dgm:presLayoutVars>
          <dgm:chMax val="0"/>
          <dgm:bulletEnabled val="1"/>
        </dgm:presLayoutVars>
      </dgm:prSet>
      <dgm:spPr/>
    </dgm:pt>
    <dgm:pt modelId="{247A528C-57B4-4E89-94DA-99D780AC4520}" type="pres">
      <dgm:prSet presAssocID="{E060CA92-338D-4300-8C1A-B577F4EC453B}" presName="sibTrans" presStyleCnt="0"/>
      <dgm:spPr/>
    </dgm:pt>
    <dgm:pt modelId="{3B6028BA-D335-4C01-8677-153E00E33FC3}" type="pres">
      <dgm:prSet presAssocID="{4854179D-F4D4-4AAB-B1ED-3F89D2835122}" presName="compositeNode" presStyleCnt="0">
        <dgm:presLayoutVars>
          <dgm:bulletEnabled val="1"/>
        </dgm:presLayoutVars>
      </dgm:prSet>
      <dgm:spPr/>
    </dgm:pt>
    <dgm:pt modelId="{78E761E6-6EC6-4DD5-ADF6-62A3A4261787}" type="pres">
      <dgm:prSet presAssocID="{4854179D-F4D4-4AAB-B1ED-3F89D2835122}" presName="image" presStyleLbl="fgImgPlace1" presStyleIdx="2" presStyleCnt="3"/>
      <dgm:spPr/>
    </dgm:pt>
    <dgm:pt modelId="{FE11358D-F248-48E7-B381-A38435B3D6D4}" type="pres">
      <dgm:prSet presAssocID="{4854179D-F4D4-4AAB-B1ED-3F89D2835122}" presName="childNode" presStyleLbl="node1" presStyleIdx="2" presStyleCnt="3">
        <dgm:presLayoutVars>
          <dgm:bulletEnabled val="1"/>
        </dgm:presLayoutVars>
      </dgm:prSet>
      <dgm:spPr/>
    </dgm:pt>
    <dgm:pt modelId="{92769774-5877-4D2B-9B06-0EC408D89DE0}" type="pres">
      <dgm:prSet presAssocID="{4854179D-F4D4-4AAB-B1ED-3F89D2835122}" presName="parentNode" presStyleLbl="revTx" presStyleIdx="2" presStyleCnt="3">
        <dgm:presLayoutVars>
          <dgm:chMax val="0"/>
          <dgm:bulletEnabled val="1"/>
        </dgm:presLayoutVars>
      </dgm:prSet>
      <dgm:spPr/>
    </dgm:pt>
  </dgm:ptLst>
  <dgm:cxnLst>
    <dgm:cxn modelId="{0053D01B-1091-46A4-A6B7-C07068DD4F67}" srcId="{92F810C3-B994-4375-9F37-5300988F1B47}" destId="{FBB260E0-0EE7-40A5-BD4A-268CB69274E1}" srcOrd="1" destOrd="0" parTransId="{2786592A-40CA-4E94-A04C-50A540E492D3}" sibTransId="{E060CA92-338D-4300-8C1A-B577F4EC453B}"/>
    <dgm:cxn modelId="{AB65351E-35A8-470F-A64A-45F3C3E6590E}" type="presOf" srcId="{164E380E-33E4-469F-8F0F-97B48C79E752}" destId="{E831EFBE-E0EE-4ECF-B2C0-F727AAEE2593}" srcOrd="0" destOrd="0" presId="urn:microsoft.com/office/officeart/2005/8/layout/hList2"/>
    <dgm:cxn modelId="{35D69662-1A27-478D-9BBF-F15AAB73C9B0}" type="presOf" srcId="{B8269E6A-6528-42B9-9DDE-6770DADF28F9}" destId="{BA7FA35E-C4C7-45E9-94B2-835B521F1868}" srcOrd="0" destOrd="0" presId="urn:microsoft.com/office/officeart/2005/8/layout/hList2"/>
    <dgm:cxn modelId="{A411A06A-8D0D-45F2-941A-3B75BFE94B0D}" type="presOf" srcId="{4854179D-F4D4-4AAB-B1ED-3F89D2835122}" destId="{92769774-5877-4D2B-9B06-0EC408D89DE0}" srcOrd="0" destOrd="0" presId="urn:microsoft.com/office/officeart/2005/8/layout/hList2"/>
    <dgm:cxn modelId="{4BE5C554-5DCF-4BD2-ABF4-8AFE6960AE61}" srcId="{FBB260E0-0EE7-40A5-BD4A-268CB69274E1}" destId="{164E380E-33E4-469F-8F0F-97B48C79E752}" srcOrd="0" destOrd="0" parTransId="{CB653F2E-C2D2-4B93-AA21-32EFABEBEB01}" sibTransId="{DD0056C4-EEAC-472A-829A-77FF6ADCFDDA}"/>
    <dgm:cxn modelId="{98C59580-A8CB-4F08-8A81-55F607958446}" type="presOf" srcId="{FBB260E0-0EE7-40A5-BD4A-268CB69274E1}" destId="{2BCE8C41-524C-4E86-A725-A8B6EED6C380}" srcOrd="0" destOrd="0" presId="urn:microsoft.com/office/officeart/2005/8/layout/hList2"/>
    <dgm:cxn modelId="{DB2AB082-CAE5-4E5A-ACDE-1226BDF78C8B}" srcId="{92F810C3-B994-4375-9F37-5300988F1B47}" destId="{4A72C53D-B676-479B-A109-066DFF401B8D}" srcOrd="0" destOrd="0" parTransId="{EBA204E5-E3E3-4D70-B21E-D8855053E445}" sibTransId="{D06994EE-206E-435E-9DBB-5A05D90EDE8F}"/>
    <dgm:cxn modelId="{58CC4C83-43EE-4394-8581-C182511B5E5A}" srcId="{4A72C53D-B676-479B-A109-066DFF401B8D}" destId="{B8269E6A-6528-42B9-9DDE-6770DADF28F9}" srcOrd="0" destOrd="0" parTransId="{1A7A68F5-F2D5-4E21-A49C-081F4469579C}" sibTransId="{FF3C6136-23B1-4EC6-9DF8-BE4774E173F7}"/>
    <dgm:cxn modelId="{197C449B-CA32-4D42-8FAB-7CF2ADBB88F4}" srcId="{92F810C3-B994-4375-9F37-5300988F1B47}" destId="{4854179D-F4D4-4AAB-B1ED-3F89D2835122}" srcOrd="2" destOrd="0" parTransId="{F494A377-6FD6-4E5A-B229-3165B14CD53A}" sibTransId="{9280F314-C507-4A07-ADC3-404FB3901212}"/>
    <dgm:cxn modelId="{CCF6319D-8AF9-4F4E-865F-25364B3425E8}" type="presOf" srcId="{92F810C3-B994-4375-9F37-5300988F1B47}" destId="{B25370D0-7AE6-41AE-B9D4-DCAEC92EEACA}" srcOrd="0" destOrd="0" presId="urn:microsoft.com/office/officeart/2005/8/layout/hList2"/>
    <dgm:cxn modelId="{C93FC6A6-2458-448C-A4F4-EF414ECAE779}" type="presOf" srcId="{4A72C53D-B676-479B-A109-066DFF401B8D}" destId="{EB3E5795-8535-4B1D-9D88-9F41DDCA12A5}" srcOrd="0" destOrd="0" presId="urn:microsoft.com/office/officeart/2005/8/layout/hList2"/>
    <dgm:cxn modelId="{7179F2C1-C637-4D97-B9DA-C722DEA0A019}" type="presOf" srcId="{E5E97A89-3898-42C8-9EB5-110014BF5E59}" destId="{FE11358D-F248-48E7-B381-A38435B3D6D4}" srcOrd="0" destOrd="0" presId="urn:microsoft.com/office/officeart/2005/8/layout/hList2"/>
    <dgm:cxn modelId="{B12C22D9-BE4B-48E9-8B12-7DED6E740F52}" srcId="{4854179D-F4D4-4AAB-B1ED-3F89D2835122}" destId="{E5E97A89-3898-42C8-9EB5-110014BF5E59}" srcOrd="0" destOrd="0" parTransId="{A39150B9-0252-4271-A9C1-F7E785462271}" sibTransId="{EBC32EF9-F2BF-44D4-B8E1-AFA3E73EBAD2}"/>
    <dgm:cxn modelId="{11E35990-6D79-4F08-A405-0B2F6D95D07A}" type="presParOf" srcId="{B25370D0-7AE6-41AE-B9D4-DCAEC92EEACA}" destId="{72448C22-6BB1-4660-B7CD-EEE01041E1A7}" srcOrd="0" destOrd="0" presId="urn:microsoft.com/office/officeart/2005/8/layout/hList2"/>
    <dgm:cxn modelId="{460537F6-375C-4F4B-A1B2-E67C4DF070D0}" type="presParOf" srcId="{72448C22-6BB1-4660-B7CD-EEE01041E1A7}" destId="{CE5DBED2-71D3-4FD7-9A2D-AF48BDE189D5}" srcOrd="0" destOrd="0" presId="urn:microsoft.com/office/officeart/2005/8/layout/hList2"/>
    <dgm:cxn modelId="{7E36A1D0-EC6F-4219-AC87-87AE8F2F91F8}" type="presParOf" srcId="{72448C22-6BB1-4660-B7CD-EEE01041E1A7}" destId="{BA7FA35E-C4C7-45E9-94B2-835B521F1868}" srcOrd="1" destOrd="0" presId="urn:microsoft.com/office/officeart/2005/8/layout/hList2"/>
    <dgm:cxn modelId="{BC441A45-9C15-443B-9A5A-D1B7F8E9A339}" type="presParOf" srcId="{72448C22-6BB1-4660-B7CD-EEE01041E1A7}" destId="{EB3E5795-8535-4B1D-9D88-9F41DDCA12A5}" srcOrd="2" destOrd="0" presId="urn:microsoft.com/office/officeart/2005/8/layout/hList2"/>
    <dgm:cxn modelId="{E7EEE27E-1864-42A1-A43D-C0BCB68AE94F}" type="presParOf" srcId="{B25370D0-7AE6-41AE-B9D4-DCAEC92EEACA}" destId="{B9E7F902-2BB2-404B-BABD-5AB404CFD1E1}" srcOrd="1" destOrd="0" presId="urn:microsoft.com/office/officeart/2005/8/layout/hList2"/>
    <dgm:cxn modelId="{97BC7A12-4167-4A5E-A790-A6340069494C}" type="presParOf" srcId="{B25370D0-7AE6-41AE-B9D4-DCAEC92EEACA}" destId="{43412146-ABEC-43E8-8859-AFFFA431EC87}" srcOrd="2" destOrd="0" presId="urn:microsoft.com/office/officeart/2005/8/layout/hList2"/>
    <dgm:cxn modelId="{BA7AA90A-AC2C-444E-8843-1117E39767D4}" type="presParOf" srcId="{43412146-ABEC-43E8-8859-AFFFA431EC87}" destId="{14E927B6-6EC3-4875-9ABA-99B156C766E7}" srcOrd="0" destOrd="0" presId="urn:microsoft.com/office/officeart/2005/8/layout/hList2"/>
    <dgm:cxn modelId="{4536AB08-1DC3-496B-BA4F-869E6AE4FB86}" type="presParOf" srcId="{43412146-ABEC-43E8-8859-AFFFA431EC87}" destId="{E831EFBE-E0EE-4ECF-B2C0-F727AAEE2593}" srcOrd="1" destOrd="0" presId="urn:microsoft.com/office/officeart/2005/8/layout/hList2"/>
    <dgm:cxn modelId="{FFF3B58D-9BB6-4B47-B9D2-6B4E3B4289CD}" type="presParOf" srcId="{43412146-ABEC-43E8-8859-AFFFA431EC87}" destId="{2BCE8C41-524C-4E86-A725-A8B6EED6C380}" srcOrd="2" destOrd="0" presId="urn:microsoft.com/office/officeart/2005/8/layout/hList2"/>
    <dgm:cxn modelId="{10EA570C-2CE1-4110-BC02-2AF415936032}" type="presParOf" srcId="{B25370D0-7AE6-41AE-B9D4-DCAEC92EEACA}" destId="{247A528C-57B4-4E89-94DA-99D780AC4520}" srcOrd="3" destOrd="0" presId="urn:microsoft.com/office/officeart/2005/8/layout/hList2"/>
    <dgm:cxn modelId="{2DCC6CBD-AB26-4C0D-8BB4-81E0F4814A23}" type="presParOf" srcId="{B25370D0-7AE6-41AE-B9D4-DCAEC92EEACA}" destId="{3B6028BA-D335-4C01-8677-153E00E33FC3}" srcOrd="4" destOrd="0" presId="urn:microsoft.com/office/officeart/2005/8/layout/hList2"/>
    <dgm:cxn modelId="{EFAB73F8-9726-456A-85F4-234F9A398FB2}" type="presParOf" srcId="{3B6028BA-D335-4C01-8677-153E00E33FC3}" destId="{78E761E6-6EC6-4DD5-ADF6-62A3A4261787}" srcOrd="0" destOrd="0" presId="urn:microsoft.com/office/officeart/2005/8/layout/hList2"/>
    <dgm:cxn modelId="{FB7D9CBC-91A2-4585-9203-C480F8E0D497}" type="presParOf" srcId="{3B6028BA-D335-4C01-8677-153E00E33FC3}" destId="{FE11358D-F248-48E7-B381-A38435B3D6D4}" srcOrd="1" destOrd="0" presId="urn:microsoft.com/office/officeart/2005/8/layout/hList2"/>
    <dgm:cxn modelId="{1BCF1092-24A0-407F-B63A-8C25DA20033F}" type="presParOf" srcId="{3B6028BA-D335-4C01-8677-153E00E33FC3}" destId="{92769774-5877-4D2B-9B06-0EC408D89DE0}" srcOrd="2" destOrd="0" presId="urn:microsoft.com/office/officeart/2005/8/layout/h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5C396F4-9029-4C06-9451-6D76D383B7D1}" type="doc">
      <dgm:prSet loTypeId="urn:microsoft.com/office/officeart/2005/8/layout/equation2" loCatId="process" qsTypeId="urn:microsoft.com/office/officeart/2005/8/quickstyle/simple1" qsCatId="simple" csTypeId="urn:microsoft.com/office/officeart/2005/8/colors/accent1_2" csCatId="accent1" phldr="1"/>
      <dgm:spPr/>
    </dgm:pt>
    <dgm:pt modelId="{91185F34-C220-4614-84F5-F1EFBB7B456F}">
      <dgm:prSet phldrT="[Text]"/>
      <dgm:spPr/>
      <dgm:t>
        <a:bodyPr/>
        <a:lstStyle/>
        <a:p>
          <a:r>
            <a:rPr lang="vi-VN" dirty="0"/>
            <a:t>Không “tà”.</a:t>
          </a:r>
          <a:endParaRPr lang="en-US" dirty="0"/>
        </a:p>
      </dgm:t>
    </dgm:pt>
    <dgm:pt modelId="{1E72D2B6-DF34-4CAD-BA3A-D42514CBE792}" type="parTrans" cxnId="{D0075907-B17B-4FCE-AC7F-912C988D72CA}">
      <dgm:prSet/>
      <dgm:spPr/>
      <dgm:t>
        <a:bodyPr/>
        <a:lstStyle/>
        <a:p>
          <a:endParaRPr lang="en-US"/>
        </a:p>
      </dgm:t>
    </dgm:pt>
    <dgm:pt modelId="{7405272F-6C05-4794-B1E4-44FAE10FDFC2}" type="sibTrans" cxnId="{D0075907-B17B-4FCE-AC7F-912C988D72CA}">
      <dgm:prSet/>
      <dgm:spPr/>
      <dgm:t>
        <a:bodyPr/>
        <a:lstStyle/>
        <a:p>
          <a:endParaRPr lang="en-US"/>
        </a:p>
      </dgm:t>
    </dgm:pt>
    <dgm:pt modelId="{C5E0A207-3217-43CC-8D2B-4191BD5AA119}">
      <dgm:prSet phldrT="[Text]"/>
      <dgm:spPr/>
      <dgm:t>
        <a:bodyPr/>
        <a:lstStyle/>
        <a:p>
          <a:r>
            <a:rPr lang="vi-VN" dirty="0"/>
            <a:t>Có gốc rễ là “CẦN, KIỆM LIÊM”.</a:t>
          </a:r>
          <a:endParaRPr lang="en-US" dirty="0"/>
        </a:p>
      </dgm:t>
    </dgm:pt>
    <dgm:pt modelId="{DDF7531F-AD7C-45FF-A2F2-1FE897F1AE60}" type="parTrans" cxnId="{0694AFB3-F927-4E36-95B1-F213BF2EBED9}">
      <dgm:prSet/>
      <dgm:spPr/>
      <dgm:t>
        <a:bodyPr/>
        <a:lstStyle/>
        <a:p>
          <a:endParaRPr lang="en-US"/>
        </a:p>
      </dgm:t>
    </dgm:pt>
    <dgm:pt modelId="{A594286D-B7C1-4686-8BE9-741203617DC2}" type="sibTrans" cxnId="{0694AFB3-F927-4E36-95B1-F213BF2EBED9}">
      <dgm:prSet/>
      <dgm:spPr/>
      <dgm:t>
        <a:bodyPr/>
        <a:lstStyle/>
        <a:p>
          <a:endParaRPr lang="en-US"/>
        </a:p>
      </dgm:t>
    </dgm:pt>
    <dgm:pt modelId="{4241C229-4272-4085-8470-E2DAD12E17FD}">
      <dgm:prSet phldrT="[Text]"/>
      <dgm:spPr/>
      <dgm:t>
        <a:bodyPr/>
        <a:lstStyle/>
        <a:p>
          <a:r>
            <a:rPr lang="vi-VN" dirty="0"/>
            <a:t>CHÍNH</a:t>
          </a:r>
          <a:endParaRPr lang="en-US" dirty="0"/>
        </a:p>
      </dgm:t>
    </dgm:pt>
    <dgm:pt modelId="{226A70CC-9952-4BA0-954E-0B37EDE981B0}" type="parTrans" cxnId="{5D863926-1750-4D84-A3BE-D6ED0F4E33D9}">
      <dgm:prSet/>
      <dgm:spPr/>
      <dgm:t>
        <a:bodyPr/>
        <a:lstStyle/>
        <a:p>
          <a:endParaRPr lang="en-US"/>
        </a:p>
      </dgm:t>
    </dgm:pt>
    <dgm:pt modelId="{2BE2B4A9-3E3C-4262-8A85-7CB472FADA3B}" type="sibTrans" cxnId="{5D863926-1750-4D84-A3BE-D6ED0F4E33D9}">
      <dgm:prSet/>
      <dgm:spPr/>
      <dgm:t>
        <a:bodyPr/>
        <a:lstStyle/>
        <a:p>
          <a:endParaRPr lang="en-US"/>
        </a:p>
      </dgm:t>
    </dgm:pt>
    <dgm:pt modelId="{014D15BC-4A6E-4DA7-B9EF-519B24209462}" type="pres">
      <dgm:prSet presAssocID="{B5C396F4-9029-4C06-9451-6D76D383B7D1}" presName="Name0" presStyleCnt="0">
        <dgm:presLayoutVars>
          <dgm:dir/>
          <dgm:resizeHandles val="exact"/>
        </dgm:presLayoutVars>
      </dgm:prSet>
      <dgm:spPr/>
    </dgm:pt>
    <dgm:pt modelId="{79D17DAD-BBF6-47F8-8884-29F7A8633773}" type="pres">
      <dgm:prSet presAssocID="{B5C396F4-9029-4C06-9451-6D76D383B7D1}" presName="vNodes" presStyleCnt="0"/>
      <dgm:spPr/>
    </dgm:pt>
    <dgm:pt modelId="{D2430E0B-6F04-4CB0-8E0C-47C9044CD6AB}" type="pres">
      <dgm:prSet presAssocID="{91185F34-C220-4614-84F5-F1EFBB7B456F}" presName="node" presStyleLbl="node1" presStyleIdx="0" presStyleCnt="3">
        <dgm:presLayoutVars>
          <dgm:bulletEnabled val="1"/>
        </dgm:presLayoutVars>
      </dgm:prSet>
      <dgm:spPr/>
    </dgm:pt>
    <dgm:pt modelId="{E72FAECD-8969-4B8C-A447-612201101248}" type="pres">
      <dgm:prSet presAssocID="{7405272F-6C05-4794-B1E4-44FAE10FDFC2}" presName="spacerT" presStyleCnt="0"/>
      <dgm:spPr/>
    </dgm:pt>
    <dgm:pt modelId="{FB70D94E-AD78-4B00-A132-9CB16ACCD1E7}" type="pres">
      <dgm:prSet presAssocID="{7405272F-6C05-4794-B1E4-44FAE10FDFC2}" presName="sibTrans" presStyleLbl="sibTrans2D1" presStyleIdx="0" presStyleCnt="2"/>
      <dgm:spPr/>
    </dgm:pt>
    <dgm:pt modelId="{999D3869-6543-45D4-9941-33C68DC9E6CC}" type="pres">
      <dgm:prSet presAssocID="{7405272F-6C05-4794-B1E4-44FAE10FDFC2}" presName="spacerB" presStyleCnt="0"/>
      <dgm:spPr/>
    </dgm:pt>
    <dgm:pt modelId="{37F95694-E0A2-47D4-9E67-6CB008E32383}" type="pres">
      <dgm:prSet presAssocID="{C5E0A207-3217-43CC-8D2B-4191BD5AA119}" presName="node" presStyleLbl="node1" presStyleIdx="1" presStyleCnt="3">
        <dgm:presLayoutVars>
          <dgm:bulletEnabled val="1"/>
        </dgm:presLayoutVars>
      </dgm:prSet>
      <dgm:spPr/>
    </dgm:pt>
    <dgm:pt modelId="{34354DAA-0983-44AC-9272-3E7B97603A61}" type="pres">
      <dgm:prSet presAssocID="{B5C396F4-9029-4C06-9451-6D76D383B7D1}" presName="sibTransLast" presStyleLbl="sibTrans2D1" presStyleIdx="1" presStyleCnt="2"/>
      <dgm:spPr/>
    </dgm:pt>
    <dgm:pt modelId="{3FD2FDC1-A0F9-47CC-A61B-026AE45E8331}" type="pres">
      <dgm:prSet presAssocID="{B5C396F4-9029-4C06-9451-6D76D383B7D1}" presName="connectorText" presStyleLbl="sibTrans2D1" presStyleIdx="1" presStyleCnt="2"/>
      <dgm:spPr/>
    </dgm:pt>
    <dgm:pt modelId="{AF777029-8E28-4CC2-B6EA-73FAF9DCC26C}" type="pres">
      <dgm:prSet presAssocID="{B5C396F4-9029-4C06-9451-6D76D383B7D1}" presName="lastNode" presStyleLbl="node1" presStyleIdx="2" presStyleCnt="3">
        <dgm:presLayoutVars>
          <dgm:bulletEnabled val="1"/>
        </dgm:presLayoutVars>
      </dgm:prSet>
      <dgm:spPr/>
    </dgm:pt>
  </dgm:ptLst>
  <dgm:cxnLst>
    <dgm:cxn modelId="{D0075907-B17B-4FCE-AC7F-912C988D72CA}" srcId="{B5C396F4-9029-4C06-9451-6D76D383B7D1}" destId="{91185F34-C220-4614-84F5-F1EFBB7B456F}" srcOrd="0" destOrd="0" parTransId="{1E72D2B6-DF34-4CAD-BA3A-D42514CBE792}" sibTransId="{7405272F-6C05-4794-B1E4-44FAE10FDFC2}"/>
    <dgm:cxn modelId="{E6DE750B-B271-4B54-899E-29083032082B}" type="presOf" srcId="{A594286D-B7C1-4686-8BE9-741203617DC2}" destId="{3FD2FDC1-A0F9-47CC-A61B-026AE45E8331}" srcOrd="1" destOrd="0" presId="urn:microsoft.com/office/officeart/2005/8/layout/equation2"/>
    <dgm:cxn modelId="{7E79461F-0860-4C50-85AE-9059F32D9961}" type="presOf" srcId="{C5E0A207-3217-43CC-8D2B-4191BD5AA119}" destId="{37F95694-E0A2-47D4-9E67-6CB008E32383}" srcOrd="0" destOrd="0" presId="urn:microsoft.com/office/officeart/2005/8/layout/equation2"/>
    <dgm:cxn modelId="{1B811F24-177B-4BC7-B866-CA6EB90D1642}" type="presOf" srcId="{91185F34-C220-4614-84F5-F1EFBB7B456F}" destId="{D2430E0B-6F04-4CB0-8E0C-47C9044CD6AB}" srcOrd="0" destOrd="0" presId="urn:microsoft.com/office/officeart/2005/8/layout/equation2"/>
    <dgm:cxn modelId="{5D863926-1750-4D84-A3BE-D6ED0F4E33D9}" srcId="{B5C396F4-9029-4C06-9451-6D76D383B7D1}" destId="{4241C229-4272-4085-8470-E2DAD12E17FD}" srcOrd="2" destOrd="0" parTransId="{226A70CC-9952-4BA0-954E-0B37EDE981B0}" sibTransId="{2BE2B4A9-3E3C-4262-8A85-7CB472FADA3B}"/>
    <dgm:cxn modelId="{F9132D29-F596-4CA2-88E3-CA6967A4B7D6}" type="presOf" srcId="{4241C229-4272-4085-8470-E2DAD12E17FD}" destId="{AF777029-8E28-4CC2-B6EA-73FAF9DCC26C}" srcOrd="0" destOrd="0" presId="urn:microsoft.com/office/officeart/2005/8/layout/equation2"/>
    <dgm:cxn modelId="{8EB01981-E72B-4A52-B9C7-1D69E3657B15}" type="presOf" srcId="{7405272F-6C05-4794-B1E4-44FAE10FDFC2}" destId="{FB70D94E-AD78-4B00-A132-9CB16ACCD1E7}" srcOrd="0" destOrd="0" presId="urn:microsoft.com/office/officeart/2005/8/layout/equation2"/>
    <dgm:cxn modelId="{55B4EA8B-44EC-40F7-A715-56B672E3A6BF}" type="presOf" srcId="{B5C396F4-9029-4C06-9451-6D76D383B7D1}" destId="{014D15BC-4A6E-4DA7-B9EF-519B24209462}" srcOrd="0" destOrd="0" presId="urn:microsoft.com/office/officeart/2005/8/layout/equation2"/>
    <dgm:cxn modelId="{2CCB159C-2438-418E-B976-A44E709BB817}" type="presOf" srcId="{A594286D-B7C1-4686-8BE9-741203617DC2}" destId="{34354DAA-0983-44AC-9272-3E7B97603A61}" srcOrd="0" destOrd="0" presId="urn:microsoft.com/office/officeart/2005/8/layout/equation2"/>
    <dgm:cxn modelId="{0694AFB3-F927-4E36-95B1-F213BF2EBED9}" srcId="{B5C396F4-9029-4C06-9451-6D76D383B7D1}" destId="{C5E0A207-3217-43CC-8D2B-4191BD5AA119}" srcOrd="1" destOrd="0" parTransId="{DDF7531F-AD7C-45FF-A2F2-1FE897F1AE60}" sibTransId="{A594286D-B7C1-4686-8BE9-741203617DC2}"/>
    <dgm:cxn modelId="{D4E33B7A-8E97-4C84-A5A3-1BF5C3EFAB2E}" type="presParOf" srcId="{014D15BC-4A6E-4DA7-B9EF-519B24209462}" destId="{79D17DAD-BBF6-47F8-8884-29F7A8633773}" srcOrd="0" destOrd="0" presId="urn:microsoft.com/office/officeart/2005/8/layout/equation2"/>
    <dgm:cxn modelId="{472E3431-6B90-48AB-8436-FDC63C96AA6E}" type="presParOf" srcId="{79D17DAD-BBF6-47F8-8884-29F7A8633773}" destId="{D2430E0B-6F04-4CB0-8E0C-47C9044CD6AB}" srcOrd="0" destOrd="0" presId="urn:microsoft.com/office/officeart/2005/8/layout/equation2"/>
    <dgm:cxn modelId="{120AA341-C56F-46D8-83E3-567A0505287A}" type="presParOf" srcId="{79D17DAD-BBF6-47F8-8884-29F7A8633773}" destId="{E72FAECD-8969-4B8C-A447-612201101248}" srcOrd="1" destOrd="0" presId="urn:microsoft.com/office/officeart/2005/8/layout/equation2"/>
    <dgm:cxn modelId="{E6590832-F4F5-43E2-A50D-7BFBEFC50B0D}" type="presParOf" srcId="{79D17DAD-BBF6-47F8-8884-29F7A8633773}" destId="{FB70D94E-AD78-4B00-A132-9CB16ACCD1E7}" srcOrd="2" destOrd="0" presId="urn:microsoft.com/office/officeart/2005/8/layout/equation2"/>
    <dgm:cxn modelId="{82594BCF-4D55-4AD8-AB58-2D9A06212683}" type="presParOf" srcId="{79D17DAD-BBF6-47F8-8884-29F7A8633773}" destId="{999D3869-6543-45D4-9941-33C68DC9E6CC}" srcOrd="3" destOrd="0" presId="urn:microsoft.com/office/officeart/2005/8/layout/equation2"/>
    <dgm:cxn modelId="{377B75C0-00E2-4F97-B47E-705F9500CD77}" type="presParOf" srcId="{79D17DAD-BBF6-47F8-8884-29F7A8633773}" destId="{37F95694-E0A2-47D4-9E67-6CB008E32383}" srcOrd="4" destOrd="0" presId="urn:microsoft.com/office/officeart/2005/8/layout/equation2"/>
    <dgm:cxn modelId="{5B249E05-DA48-433B-AE52-D61D11EC2D8A}" type="presParOf" srcId="{014D15BC-4A6E-4DA7-B9EF-519B24209462}" destId="{34354DAA-0983-44AC-9272-3E7B97603A61}" srcOrd="1" destOrd="0" presId="urn:microsoft.com/office/officeart/2005/8/layout/equation2"/>
    <dgm:cxn modelId="{4FF644B1-86C1-4698-BEF7-23B45AF3A3B7}" type="presParOf" srcId="{34354DAA-0983-44AC-9272-3E7B97603A61}" destId="{3FD2FDC1-A0F9-47CC-A61B-026AE45E8331}" srcOrd="0" destOrd="0" presId="urn:microsoft.com/office/officeart/2005/8/layout/equation2"/>
    <dgm:cxn modelId="{59089A66-F6C3-47C6-A73C-4C07077641A7}" type="presParOf" srcId="{014D15BC-4A6E-4DA7-B9EF-519B24209462}" destId="{AF777029-8E28-4CC2-B6EA-73FAF9DCC26C}" srcOrd="2" destOrd="0" presId="urn:microsoft.com/office/officeart/2005/8/layout/equati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4A82EC5-1ED4-428C-A1C5-D7ED3E98F976}" type="doc">
      <dgm:prSet loTypeId="urn:microsoft.com/office/officeart/2005/8/layout/chevronAccent+Icon" loCatId="process" qsTypeId="urn:microsoft.com/office/officeart/2005/8/quickstyle/simple1" qsCatId="simple" csTypeId="urn:microsoft.com/office/officeart/2005/8/colors/accent1_2" csCatId="accent1" phldr="1"/>
      <dgm:spPr/>
    </dgm:pt>
    <dgm:pt modelId="{F3CE3B05-35A5-4A28-A8D5-7EA6A08243ED}">
      <dgm:prSet phldrT="[Text]"/>
      <dgm:spPr/>
      <dgm:t>
        <a:bodyPr/>
        <a:lstStyle/>
        <a:p>
          <a:r>
            <a:rPr lang="vi-VN" dirty="0"/>
            <a:t>Tự kiêu, tự đại, luôn nghĩ mình giỏi nhưng vẫn còn nhiều người giỏi hơn mình.</a:t>
          </a:r>
          <a:endParaRPr lang="en-US" dirty="0"/>
        </a:p>
      </dgm:t>
    </dgm:pt>
    <dgm:pt modelId="{2B594C66-D6A3-4DA1-A085-982150D1835C}" type="parTrans" cxnId="{2FA906E6-AB70-4938-9091-8E651BC8F85A}">
      <dgm:prSet/>
      <dgm:spPr/>
      <dgm:t>
        <a:bodyPr/>
        <a:lstStyle/>
        <a:p>
          <a:endParaRPr lang="en-US"/>
        </a:p>
      </dgm:t>
    </dgm:pt>
    <dgm:pt modelId="{6725144D-5EAF-40E7-B14D-DE145CCB7361}" type="sibTrans" cxnId="{2FA906E6-AB70-4938-9091-8E651BC8F85A}">
      <dgm:prSet/>
      <dgm:spPr/>
      <dgm:t>
        <a:bodyPr/>
        <a:lstStyle/>
        <a:p>
          <a:endParaRPr lang="en-US"/>
        </a:p>
      </dgm:t>
    </dgm:pt>
    <dgm:pt modelId="{DC03E40D-F7F2-43A0-A752-6CB202131E84}">
      <dgm:prSet phldrT="[Text]"/>
      <dgm:spPr/>
      <dgm:t>
        <a:bodyPr/>
        <a:lstStyle/>
        <a:p>
          <a:r>
            <a:rPr lang="en-US" dirty="0" err="1"/>
            <a:t>Luôn</a:t>
          </a:r>
          <a:r>
            <a:rPr lang="en-US" dirty="0"/>
            <a:t> </a:t>
          </a:r>
          <a:r>
            <a:rPr lang="en-US" dirty="0" err="1"/>
            <a:t>luôn</a:t>
          </a:r>
          <a:r>
            <a:rPr lang="en-US" dirty="0"/>
            <a:t> </a:t>
          </a:r>
          <a:r>
            <a:rPr lang="en-US" dirty="0" err="1"/>
            <a:t>cầu</a:t>
          </a:r>
          <a:r>
            <a:rPr lang="en-US" dirty="0"/>
            <a:t> </a:t>
          </a:r>
          <a:r>
            <a:rPr lang="en-US" dirty="0" err="1"/>
            <a:t>tiến</a:t>
          </a:r>
          <a:r>
            <a:rPr lang="en-US" dirty="0"/>
            <a:t> </a:t>
          </a:r>
          <a:r>
            <a:rPr lang="en-US" dirty="0" err="1"/>
            <a:t>bộ</a:t>
          </a:r>
          <a:r>
            <a:rPr lang="en-US" dirty="0"/>
            <a:t>, </a:t>
          </a:r>
          <a:r>
            <a:rPr lang="en-US" dirty="0" err="1"/>
            <a:t>không</a:t>
          </a:r>
          <a:r>
            <a:rPr lang="en-US" dirty="0"/>
            <a:t> </a:t>
          </a:r>
          <a:r>
            <a:rPr lang="en-US" dirty="0" err="1"/>
            <a:t>tiến</a:t>
          </a:r>
          <a:r>
            <a:rPr lang="en-US" dirty="0"/>
            <a:t> </a:t>
          </a:r>
          <a:r>
            <a:rPr lang="en-US" dirty="0" err="1"/>
            <a:t>bộ</a:t>
          </a:r>
          <a:r>
            <a:rPr lang="en-US" dirty="0"/>
            <a:t> </a:t>
          </a:r>
          <a:r>
            <a:rPr lang="en-US" dirty="0" err="1"/>
            <a:t>thì</a:t>
          </a:r>
          <a:r>
            <a:rPr lang="en-US" dirty="0"/>
            <a:t> </a:t>
          </a:r>
          <a:r>
            <a:rPr lang="en-US" dirty="0" err="1"/>
            <a:t>ngừng</a:t>
          </a:r>
          <a:r>
            <a:rPr lang="en-US" dirty="0"/>
            <a:t> </a:t>
          </a:r>
          <a:r>
            <a:rPr lang="en-US" dirty="0" err="1"/>
            <a:t>lại</a:t>
          </a:r>
          <a:r>
            <a:rPr lang="en-US" dirty="0"/>
            <a:t>. </a:t>
          </a:r>
        </a:p>
      </dgm:t>
    </dgm:pt>
    <dgm:pt modelId="{2824C6D8-4F56-4D9D-81F8-0D4CBED575D5}" type="parTrans" cxnId="{E9F4DB2B-25D5-47AE-AE1C-7F556A07718B}">
      <dgm:prSet/>
      <dgm:spPr/>
      <dgm:t>
        <a:bodyPr/>
        <a:lstStyle/>
        <a:p>
          <a:endParaRPr lang="en-US"/>
        </a:p>
      </dgm:t>
    </dgm:pt>
    <dgm:pt modelId="{61559785-ED8C-49F9-BB57-470E38A8B7CE}" type="sibTrans" cxnId="{E9F4DB2B-25D5-47AE-AE1C-7F556A07718B}">
      <dgm:prSet/>
      <dgm:spPr/>
      <dgm:t>
        <a:bodyPr/>
        <a:lstStyle/>
        <a:p>
          <a:endParaRPr lang="en-US"/>
        </a:p>
      </dgm:t>
    </dgm:pt>
    <dgm:pt modelId="{E4B74948-8EA4-4135-B76A-751329D58796}">
      <dgm:prSet phldrT="[Text]"/>
      <dgm:spPr/>
      <dgm:t>
        <a:bodyPr/>
        <a:lstStyle/>
        <a:p>
          <a:r>
            <a:rPr lang="en-US" dirty="0" err="1"/>
            <a:t>Sự</a:t>
          </a:r>
          <a:r>
            <a:rPr lang="en-US" dirty="0"/>
            <a:t> </a:t>
          </a:r>
          <a:r>
            <a:rPr lang="en-US" dirty="0" err="1"/>
            <a:t>lười</a:t>
          </a:r>
          <a:r>
            <a:rPr lang="en-US" dirty="0"/>
            <a:t> </a:t>
          </a:r>
          <a:r>
            <a:rPr lang="en-US" dirty="0" err="1"/>
            <a:t>biếng</a:t>
          </a:r>
          <a:r>
            <a:rPr lang="en-US" dirty="0"/>
            <a:t> </a:t>
          </a:r>
          <a:r>
            <a:rPr lang="en-US" dirty="0" err="1"/>
            <a:t>của</a:t>
          </a:r>
          <a:r>
            <a:rPr lang="en-US" dirty="0"/>
            <a:t> </a:t>
          </a:r>
          <a:r>
            <a:rPr lang="en-US" dirty="0" err="1"/>
            <a:t>bản</a:t>
          </a:r>
          <a:r>
            <a:rPr lang="en-US" dirty="0"/>
            <a:t> </a:t>
          </a:r>
          <a:r>
            <a:rPr lang="en-US" dirty="0" err="1"/>
            <a:t>thân</a:t>
          </a:r>
          <a:r>
            <a:rPr lang="en-US" dirty="0"/>
            <a:t> </a:t>
          </a:r>
          <a:r>
            <a:rPr lang="en-US" dirty="0" err="1"/>
            <a:t>đã</a:t>
          </a:r>
          <a:r>
            <a:rPr lang="en-US" dirty="0"/>
            <a:t> </a:t>
          </a:r>
          <a:r>
            <a:rPr lang="en-US" dirty="0" err="1"/>
            <a:t>liên</a:t>
          </a:r>
          <a:r>
            <a:rPr lang="en-US" dirty="0"/>
            <a:t> </a:t>
          </a:r>
          <a:r>
            <a:rPr lang="en-US" dirty="0" err="1"/>
            <a:t>lụy</a:t>
          </a:r>
          <a:r>
            <a:rPr lang="en-US" dirty="0"/>
            <a:t> </a:t>
          </a:r>
          <a:r>
            <a:rPr lang="en-US" dirty="0" err="1"/>
            <a:t>đến</a:t>
          </a:r>
          <a:r>
            <a:rPr lang="en-US" dirty="0"/>
            <a:t> </a:t>
          </a:r>
          <a:r>
            <a:rPr lang="en-US" dirty="0" err="1"/>
            <a:t>chính</a:t>
          </a:r>
          <a:r>
            <a:rPr lang="en-US" dirty="0"/>
            <a:t> </a:t>
          </a:r>
          <a:r>
            <a:rPr lang="en-US" dirty="0" err="1"/>
            <a:t>cá</a:t>
          </a:r>
          <a:r>
            <a:rPr lang="en-US" dirty="0"/>
            <a:t> </a:t>
          </a:r>
          <a:r>
            <a:rPr lang="en-US" dirty="0" err="1"/>
            <a:t>nhân</a:t>
          </a:r>
          <a:r>
            <a:rPr lang="en-US" dirty="0"/>
            <a:t>, </a:t>
          </a:r>
          <a:r>
            <a:rPr lang="en-US" dirty="0" err="1"/>
            <a:t>tập</a:t>
          </a:r>
          <a:r>
            <a:rPr lang="en-US" dirty="0"/>
            <a:t> </a:t>
          </a:r>
          <a:r>
            <a:rPr lang="en-US" dirty="0" err="1"/>
            <a:t>thể</a:t>
          </a:r>
          <a:r>
            <a:rPr lang="en-US" dirty="0"/>
            <a:t> </a:t>
          </a:r>
          <a:r>
            <a:rPr lang="en-US" dirty="0" err="1"/>
            <a:t>dẫn</a:t>
          </a:r>
          <a:r>
            <a:rPr lang="en-US" dirty="0"/>
            <a:t> </a:t>
          </a:r>
          <a:r>
            <a:rPr lang="en-US" dirty="0" err="1"/>
            <a:t>đến</a:t>
          </a:r>
          <a:r>
            <a:rPr lang="en-US" dirty="0"/>
            <a:t> </a:t>
          </a:r>
          <a:r>
            <a:rPr lang="en-US" dirty="0" err="1"/>
            <a:t>thất</a:t>
          </a:r>
          <a:r>
            <a:rPr lang="en-US" dirty="0"/>
            <a:t> </a:t>
          </a:r>
          <a:r>
            <a:rPr lang="en-US" dirty="0" err="1"/>
            <a:t>bại</a:t>
          </a:r>
          <a:r>
            <a:rPr lang="en-US" dirty="0"/>
            <a:t> </a:t>
          </a:r>
          <a:r>
            <a:rPr lang="en-US" dirty="0" err="1"/>
            <a:t>cho</a:t>
          </a:r>
          <a:r>
            <a:rPr lang="en-US" dirty="0"/>
            <a:t> </a:t>
          </a:r>
          <a:r>
            <a:rPr lang="en-US" dirty="0" err="1"/>
            <a:t>cả</a:t>
          </a:r>
          <a:r>
            <a:rPr lang="en-US" dirty="0"/>
            <a:t> </a:t>
          </a:r>
          <a:r>
            <a:rPr lang="en-US" dirty="0" err="1"/>
            <a:t>một</a:t>
          </a:r>
          <a:r>
            <a:rPr lang="en-US" dirty="0"/>
            <a:t> </a:t>
          </a:r>
          <a:r>
            <a:rPr lang="en-US" dirty="0" err="1"/>
            <a:t>tập</a:t>
          </a:r>
          <a:r>
            <a:rPr lang="en-US" dirty="0"/>
            <a:t> </a:t>
          </a:r>
          <a:r>
            <a:rPr lang="en-US" dirty="0" err="1"/>
            <a:t>thể</a:t>
          </a:r>
          <a:r>
            <a:rPr lang="en-US" dirty="0"/>
            <a:t>.</a:t>
          </a:r>
        </a:p>
      </dgm:t>
    </dgm:pt>
    <dgm:pt modelId="{2995284A-535A-4BBD-A758-1664B9ED0532}" type="parTrans" cxnId="{338A6C22-926B-464A-B772-A92DF452E8D5}">
      <dgm:prSet/>
      <dgm:spPr/>
      <dgm:t>
        <a:bodyPr/>
        <a:lstStyle/>
        <a:p>
          <a:endParaRPr lang="en-US"/>
        </a:p>
      </dgm:t>
    </dgm:pt>
    <dgm:pt modelId="{0D71EC75-2330-45FB-B9F9-734AB1F136C0}" type="sibTrans" cxnId="{338A6C22-926B-464A-B772-A92DF452E8D5}">
      <dgm:prSet/>
      <dgm:spPr/>
      <dgm:t>
        <a:bodyPr/>
        <a:lstStyle/>
        <a:p>
          <a:endParaRPr lang="en-US"/>
        </a:p>
      </dgm:t>
    </dgm:pt>
    <dgm:pt modelId="{D6DA7DFB-C42B-4A89-8003-A49E9507F7DF}" type="pres">
      <dgm:prSet presAssocID="{34A82EC5-1ED4-428C-A1C5-D7ED3E98F976}" presName="Name0" presStyleCnt="0">
        <dgm:presLayoutVars>
          <dgm:dir/>
          <dgm:resizeHandles val="exact"/>
        </dgm:presLayoutVars>
      </dgm:prSet>
      <dgm:spPr/>
    </dgm:pt>
    <dgm:pt modelId="{2B3D6DA2-549B-45D8-B739-E59C545AC490}" type="pres">
      <dgm:prSet presAssocID="{F3CE3B05-35A5-4A28-A8D5-7EA6A08243ED}" presName="composite" presStyleCnt="0"/>
      <dgm:spPr/>
    </dgm:pt>
    <dgm:pt modelId="{EA8302B1-6A5D-4A0C-9E87-FA7BAADD8CB0}" type="pres">
      <dgm:prSet presAssocID="{F3CE3B05-35A5-4A28-A8D5-7EA6A08243ED}" presName="bgChev" presStyleLbl="node1" presStyleIdx="0" presStyleCnt="3"/>
      <dgm:spPr/>
    </dgm:pt>
    <dgm:pt modelId="{59A2F303-996A-4026-886D-92DAB4A9D020}" type="pres">
      <dgm:prSet presAssocID="{F3CE3B05-35A5-4A28-A8D5-7EA6A08243ED}" presName="txNode" presStyleLbl="fgAcc1" presStyleIdx="0" presStyleCnt="3">
        <dgm:presLayoutVars>
          <dgm:bulletEnabled val="1"/>
        </dgm:presLayoutVars>
      </dgm:prSet>
      <dgm:spPr/>
    </dgm:pt>
    <dgm:pt modelId="{047B55CE-01DA-41CB-88A2-DA7EB7765400}" type="pres">
      <dgm:prSet presAssocID="{6725144D-5EAF-40E7-B14D-DE145CCB7361}" presName="compositeSpace" presStyleCnt="0"/>
      <dgm:spPr/>
    </dgm:pt>
    <dgm:pt modelId="{F917103E-28B1-43CC-84C3-46822D5AB872}" type="pres">
      <dgm:prSet presAssocID="{DC03E40D-F7F2-43A0-A752-6CB202131E84}" presName="composite" presStyleCnt="0"/>
      <dgm:spPr/>
    </dgm:pt>
    <dgm:pt modelId="{4E257311-CA3D-4BEC-B89A-08950A705073}" type="pres">
      <dgm:prSet presAssocID="{DC03E40D-F7F2-43A0-A752-6CB202131E84}" presName="bgChev" presStyleLbl="node1" presStyleIdx="1" presStyleCnt="3"/>
      <dgm:spPr/>
    </dgm:pt>
    <dgm:pt modelId="{C8B8DFFA-5EBD-4BEC-9FA1-BE9E86ED5EF2}" type="pres">
      <dgm:prSet presAssocID="{DC03E40D-F7F2-43A0-A752-6CB202131E84}" presName="txNode" presStyleLbl="fgAcc1" presStyleIdx="1" presStyleCnt="3">
        <dgm:presLayoutVars>
          <dgm:bulletEnabled val="1"/>
        </dgm:presLayoutVars>
      </dgm:prSet>
      <dgm:spPr/>
    </dgm:pt>
    <dgm:pt modelId="{02AE7C74-C1B6-4881-A74D-EBDD58970AC9}" type="pres">
      <dgm:prSet presAssocID="{61559785-ED8C-49F9-BB57-470E38A8B7CE}" presName="compositeSpace" presStyleCnt="0"/>
      <dgm:spPr/>
    </dgm:pt>
    <dgm:pt modelId="{310DEE53-E137-4C41-BB7C-716EF30158D8}" type="pres">
      <dgm:prSet presAssocID="{E4B74948-8EA4-4135-B76A-751329D58796}" presName="composite" presStyleCnt="0"/>
      <dgm:spPr/>
    </dgm:pt>
    <dgm:pt modelId="{87F7C6C8-F8A0-4B2C-B44B-0AB4C9A6376A}" type="pres">
      <dgm:prSet presAssocID="{E4B74948-8EA4-4135-B76A-751329D58796}" presName="bgChev" presStyleLbl="node1" presStyleIdx="2" presStyleCnt="3"/>
      <dgm:spPr/>
    </dgm:pt>
    <dgm:pt modelId="{6A7197E2-F0D1-4C6B-A5E1-A1398753A6C3}" type="pres">
      <dgm:prSet presAssocID="{E4B74948-8EA4-4135-B76A-751329D58796}" presName="txNode" presStyleLbl="fgAcc1" presStyleIdx="2" presStyleCnt="3">
        <dgm:presLayoutVars>
          <dgm:bulletEnabled val="1"/>
        </dgm:presLayoutVars>
      </dgm:prSet>
      <dgm:spPr/>
    </dgm:pt>
  </dgm:ptLst>
  <dgm:cxnLst>
    <dgm:cxn modelId="{E492CF04-F19A-4E70-B879-948F9B6B2DBE}" type="presOf" srcId="{E4B74948-8EA4-4135-B76A-751329D58796}" destId="{6A7197E2-F0D1-4C6B-A5E1-A1398753A6C3}" srcOrd="0" destOrd="0" presId="urn:microsoft.com/office/officeart/2005/8/layout/chevronAccent+Icon"/>
    <dgm:cxn modelId="{81341C1B-427A-49B8-A042-66575A0BF231}" type="presOf" srcId="{F3CE3B05-35A5-4A28-A8D5-7EA6A08243ED}" destId="{59A2F303-996A-4026-886D-92DAB4A9D020}" srcOrd="0" destOrd="0" presId="urn:microsoft.com/office/officeart/2005/8/layout/chevronAccent+Icon"/>
    <dgm:cxn modelId="{338A6C22-926B-464A-B772-A92DF452E8D5}" srcId="{34A82EC5-1ED4-428C-A1C5-D7ED3E98F976}" destId="{E4B74948-8EA4-4135-B76A-751329D58796}" srcOrd="2" destOrd="0" parTransId="{2995284A-535A-4BBD-A758-1664B9ED0532}" sibTransId="{0D71EC75-2330-45FB-B9F9-734AB1F136C0}"/>
    <dgm:cxn modelId="{E9F4DB2B-25D5-47AE-AE1C-7F556A07718B}" srcId="{34A82EC5-1ED4-428C-A1C5-D7ED3E98F976}" destId="{DC03E40D-F7F2-43A0-A752-6CB202131E84}" srcOrd="1" destOrd="0" parTransId="{2824C6D8-4F56-4D9D-81F8-0D4CBED575D5}" sibTransId="{61559785-ED8C-49F9-BB57-470E38A8B7CE}"/>
    <dgm:cxn modelId="{CE632165-998D-4E97-A391-B67B8C63657A}" type="presOf" srcId="{DC03E40D-F7F2-43A0-A752-6CB202131E84}" destId="{C8B8DFFA-5EBD-4BEC-9FA1-BE9E86ED5EF2}" srcOrd="0" destOrd="0" presId="urn:microsoft.com/office/officeart/2005/8/layout/chevronAccent+Icon"/>
    <dgm:cxn modelId="{497BA554-E146-4CCF-B97E-73CB8195934E}" type="presOf" srcId="{34A82EC5-1ED4-428C-A1C5-D7ED3E98F976}" destId="{D6DA7DFB-C42B-4A89-8003-A49E9507F7DF}" srcOrd="0" destOrd="0" presId="urn:microsoft.com/office/officeart/2005/8/layout/chevronAccent+Icon"/>
    <dgm:cxn modelId="{2FA906E6-AB70-4938-9091-8E651BC8F85A}" srcId="{34A82EC5-1ED4-428C-A1C5-D7ED3E98F976}" destId="{F3CE3B05-35A5-4A28-A8D5-7EA6A08243ED}" srcOrd="0" destOrd="0" parTransId="{2B594C66-D6A3-4DA1-A085-982150D1835C}" sibTransId="{6725144D-5EAF-40E7-B14D-DE145CCB7361}"/>
    <dgm:cxn modelId="{2AC3B6AF-D208-4592-8871-DB70EFCBE0E9}" type="presParOf" srcId="{D6DA7DFB-C42B-4A89-8003-A49E9507F7DF}" destId="{2B3D6DA2-549B-45D8-B739-E59C545AC490}" srcOrd="0" destOrd="0" presId="urn:microsoft.com/office/officeart/2005/8/layout/chevronAccent+Icon"/>
    <dgm:cxn modelId="{9D1D08C0-3C77-45D0-AC9D-1F61A12A9CEF}" type="presParOf" srcId="{2B3D6DA2-549B-45D8-B739-E59C545AC490}" destId="{EA8302B1-6A5D-4A0C-9E87-FA7BAADD8CB0}" srcOrd="0" destOrd="0" presId="urn:microsoft.com/office/officeart/2005/8/layout/chevronAccent+Icon"/>
    <dgm:cxn modelId="{A913FA72-18AD-4F35-9DE7-4D2716ECA707}" type="presParOf" srcId="{2B3D6DA2-549B-45D8-B739-E59C545AC490}" destId="{59A2F303-996A-4026-886D-92DAB4A9D020}" srcOrd="1" destOrd="0" presId="urn:microsoft.com/office/officeart/2005/8/layout/chevronAccent+Icon"/>
    <dgm:cxn modelId="{6663AA23-ED7E-427F-A983-4B384028FF63}" type="presParOf" srcId="{D6DA7DFB-C42B-4A89-8003-A49E9507F7DF}" destId="{047B55CE-01DA-41CB-88A2-DA7EB7765400}" srcOrd="1" destOrd="0" presId="urn:microsoft.com/office/officeart/2005/8/layout/chevronAccent+Icon"/>
    <dgm:cxn modelId="{9B464F11-A71E-4ACC-ABDE-43AEA95A77CE}" type="presParOf" srcId="{D6DA7DFB-C42B-4A89-8003-A49E9507F7DF}" destId="{F917103E-28B1-43CC-84C3-46822D5AB872}" srcOrd="2" destOrd="0" presId="urn:microsoft.com/office/officeart/2005/8/layout/chevronAccent+Icon"/>
    <dgm:cxn modelId="{14DB0774-8638-49C2-8B73-75BB703114AE}" type="presParOf" srcId="{F917103E-28B1-43CC-84C3-46822D5AB872}" destId="{4E257311-CA3D-4BEC-B89A-08950A705073}" srcOrd="0" destOrd="0" presId="urn:microsoft.com/office/officeart/2005/8/layout/chevronAccent+Icon"/>
    <dgm:cxn modelId="{35DF100D-DA78-4DAA-9DD3-42F746FC6BFD}" type="presParOf" srcId="{F917103E-28B1-43CC-84C3-46822D5AB872}" destId="{C8B8DFFA-5EBD-4BEC-9FA1-BE9E86ED5EF2}" srcOrd="1" destOrd="0" presId="urn:microsoft.com/office/officeart/2005/8/layout/chevronAccent+Icon"/>
    <dgm:cxn modelId="{3FABFE0D-F196-4090-8D1E-DB8A62CD779F}" type="presParOf" srcId="{D6DA7DFB-C42B-4A89-8003-A49E9507F7DF}" destId="{02AE7C74-C1B6-4881-A74D-EBDD58970AC9}" srcOrd="3" destOrd="0" presId="urn:microsoft.com/office/officeart/2005/8/layout/chevronAccent+Icon"/>
    <dgm:cxn modelId="{57D00A5A-B435-49EE-B3D7-93FEF60FFDED}" type="presParOf" srcId="{D6DA7DFB-C42B-4A89-8003-A49E9507F7DF}" destId="{310DEE53-E137-4C41-BB7C-716EF30158D8}" srcOrd="4" destOrd="0" presId="urn:microsoft.com/office/officeart/2005/8/layout/chevronAccent+Icon"/>
    <dgm:cxn modelId="{F11A25AA-EB2D-4F73-9CAD-130E04026D95}" type="presParOf" srcId="{310DEE53-E137-4C41-BB7C-716EF30158D8}" destId="{87F7C6C8-F8A0-4B2C-B44B-0AB4C9A6376A}" srcOrd="0" destOrd="0" presId="urn:microsoft.com/office/officeart/2005/8/layout/chevronAccent+Icon"/>
    <dgm:cxn modelId="{6A79CAEF-40F6-40F2-84C8-13BB5B224CF5}" type="presParOf" srcId="{310DEE53-E137-4C41-BB7C-716EF30158D8}" destId="{6A7197E2-F0D1-4C6B-A5E1-A1398753A6C3}" srcOrd="1" destOrd="0" presId="urn:microsoft.com/office/officeart/2005/8/layout/chevronAccent+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EDF98E3-673A-4F65-8DBD-16506DA3F093}"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US"/>
        </a:p>
      </dgm:t>
    </dgm:pt>
    <dgm:pt modelId="{69DC31D0-54E0-4DD8-8E7C-F2FF63AD43C9}">
      <dgm:prSet phldrT="[Text]"/>
      <dgm:spPr/>
      <dgm:t>
        <a:bodyPr/>
        <a:lstStyle/>
        <a:p>
          <a:r>
            <a:rPr lang="vi-VN" dirty="0"/>
            <a:t>Giải pháp</a:t>
          </a:r>
          <a:endParaRPr lang="en-US" dirty="0"/>
        </a:p>
      </dgm:t>
    </dgm:pt>
    <dgm:pt modelId="{F7E03419-F949-436F-B68C-170CBD0308AE}" type="parTrans" cxnId="{D42EF43B-8B21-499A-84AE-DE49466B6379}">
      <dgm:prSet/>
      <dgm:spPr/>
      <dgm:t>
        <a:bodyPr/>
        <a:lstStyle/>
        <a:p>
          <a:endParaRPr lang="en-US"/>
        </a:p>
      </dgm:t>
    </dgm:pt>
    <dgm:pt modelId="{C979C3AD-DDAB-4907-9E66-CE080AA48F0C}" type="sibTrans" cxnId="{D42EF43B-8B21-499A-84AE-DE49466B6379}">
      <dgm:prSet/>
      <dgm:spPr/>
      <dgm:t>
        <a:bodyPr/>
        <a:lstStyle/>
        <a:p>
          <a:endParaRPr lang="en-US"/>
        </a:p>
      </dgm:t>
    </dgm:pt>
    <dgm:pt modelId="{E4A5621D-5808-4960-AAB8-CC504C506429}">
      <dgm:prSet phldrT="[Text]"/>
      <dgm:spPr/>
      <dgm:t>
        <a:bodyPr/>
        <a:lstStyle/>
        <a:p>
          <a:r>
            <a:rPr lang="en-US" dirty="0" err="1"/>
            <a:t>Luôn</a:t>
          </a:r>
          <a:r>
            <a:rPr lang="en-US" dirty="0"/>
            <a:t> </a:t>
          </a:r>
          <a:r>
            <a:rPr lang="en-US" dirty="0" err="1"/>
            <a:t>luôn</a:t>
          </a:r>
          <a:r>
            <a:rPr lang="en-US" dirty="0"/>
            <a:t> </a:t>
          </a:r>
          <a:r>
            <a:rPr lang="en-US" dirty="0" err="1"/>
            <a:t>tự</a:t>
          </a:r>
          <a:r>
            <a:rPr lang="en-US" dirty="0"/>
            <a:t> </a:t>
          </a:r>
          <a:r>
            <a:rPr lang="en-US" dirty="0" err="1"/>
            <a:t>kiểm</a:t>
          </a:r>
          <a:r>
            <a:rPr lang="en-US" dirty="0"/>
            <a:t> </a:t>
          </a:r>
          <a:r>
            <a:rPr lang="en-US" dirty="0" err="1"/>
            <a:t>điểm</a:t>
          </a:r>
          <a:r>
            <a:rPr lang="en-US" dirty="0"/>
            <a:t>, </a:t>
          </a:r>
          <a:r>
            <a:rPr lang="en-US" dirty="0" err="1"/>
            <a:t>phê</a:t>
          </a:r>
          <a:r>
            <a:rPr lang="en-US" dirty="0"/>
            <a:t> </a:t>
          </a:r>
          <a:r>
            <a:rPr lang="en-US" dirty="0" err="1"/>
            <a:t>phán</a:t>
          </a:r>
          <a:r>
            <a:rPr lang="en-US" dirty="0"/>
            <a:t> </a:t>
          </a:r>
          <a:r>
            <a:rPr lang="en-US" dirty="0" err="1"/>
            <a:t>bản</a:t>
          </a:r>
          <a:r>
            <a:rPr lang="en-US" dirty="0"/>
            <a:t> </a:t>
          </a:r>
          <a:r>
            <a:rPr lang="en-US" dirty="0" err="1"/>
            <a:t>thân</a:t>
          </a:r>
          <a:r>
            <a:rPr lang="en-US" dirty="0"/>
            <a:t> </a:t>
          </a:r>
          <a:r>
            <a:rPr lang="en-US" dirty="0" err="1"/>
            <a:t>những</a:t>
          </a:r>
          <a:r>
            <a:rPr lang="en-US" dirty="0"/>
            <a:t> </a:t>
          </a:r>
          <a:r>
            <a:rPr lang="en-US" dirty="0" err="1"/>
            <a:t>lời</a:t>
          </a:r>
          <a:r>
            <a:rPr lang="en-US" dirty="0"/>
            <a:t> </a:t>
          </a:r>
          <a:r>
            <a:rPr lang="en-US" dirty="0" err="1"/>
            <a:t>mình</a:t>
          </a:r>
          <a:r>
            <a:rPr lang="en-US" dirty="0"/>
            <a:t> </a:t>
          </a:r>
          <a:r>
            <a:rPr lang="en-US" dirty="0" err="1"/>
            <a:t>đã</a:t>
          </a:r>
          <a:r>
            <a:rPr lang="en-US" dirty="0"/>
            <a:t> </a:t>
          </a:r>
          <a:r>
            <a:rPr lang="en-US" dirty="0" err="1"/>
            <a:t>nói</a:t>
          </a:r>
          <a:r>
            <a:rPr lang="en-US" dirty="0"/>
            <a:t> </a:t>
          </a:r>
          <a:r>
            <a:rPr lang="en-US" dirty="0" err="1"/>
            <a:t>những</a:t>
          </a:r>
          <a:r>
            <a:rPr lang="en-US" dirty="0"/>
            <a:t> </a:t>
          </a:r>
          <a:r>
            <a:rPr lang="en-US" dirty="0" err="1"/>
            <a:t>việc</a:t>
          </a:r>
          <a:r>
            <a:rPr lang="en-US" dirty="0"/>
            <a:t> </a:t>
          </a:r>
          <a:r>
            <a:rPr lang="en-US" dirty="0" err="1"/>
            <a:t>mình</a:t>
          </a:r>
          <a:r>
            <a:rPr lang="en-US" dirty="0"/>
            <a:t> </a:t>
          </a:r>
          <a:r>
            <a:rPr lang="en-US" dirty="0" err="1"/>
            <a:t>đã</a:t>
          </a:r>
          <a:r>
            <a:rPr lang="en-US" dirty="0"/>
            <a:t> </a:t>
          </a:r>
          <a:r>
            <a:rPr lang="en-US" dirty="0" err="1"/>
            <a:t>làm</a:t>
          </a:r>
          <a:r>
            <a:rPr lang="en-US" dirty="0"/>
            <a:t>, </a:t>
          </a:r>
          <a:r>
            <a:rPr lang="en-US" dirty="0" err="1"/>
            <a:t>phát</a:t>
          </a:r>
          <a:r>
            <a:rPr lang="en-US" dirty="0"/>
            <a:t> </a:t>
          </a:r>
          <a:r>
            <a:rPr lang="en-US" dirty="0" err="1"/>
            <a:t>triển</a:t>
          </a:r>
          <a:r>
            <a:rPr lang="en-US" dirty="0"/>
            <a:t> </a:t>
          </a:r>
          <a:r>
            <a:rPr lang="en-US" dirty="0" err="1"/>
            <a:t>điều</a:t>
          </a:r>
          <a:r>
            <a:rPr lang="en-US" dirty="0"/>
            <a:t> hay </a:t>
          </a:r>
          <a:r>
            <a:rPr lang="en-US" dirty="0" err="1"/>
            <a:t>của</a:t>
          </a:r>
          <a:r>
            <a:rPr lang="en-US" dirty="0"/>
            <a:t> </a:t>
          </a:r>
          <a:r>
            <a:rPr lang="en-US" dirty="0" err="1"/>
            <a:t>mình</a:t>
          </a:r>
          <a:r>
            <a:rPr lang="en-US" dirty="0"/>
            <a:t>, </a:t>
          </a:r>
          <a:r>
            <a:rPr lang="en-US" dirty="0" err="1"/>
            <a:t>để</a:t>
          </a:r>
          <a:r>
            <a:rPr lang="en-US" dirty="0"/>
            <a:t> </a:t>
          </a:r>
          <a:r>
            <a:rPr lang="en-US" dirty="0" err="1"/>
            <a:t>phát</a:t>
          </a:r>
          <a:r>
            <a:rPr lang="en-US" dirty="0"/>
            <a:t> </a:t>
          </a:r>
          <a:r>
            <a:rPr lang="en-US" dirty="0" err="1"/>
            <a:t>huy</a:t>
          </a:r>
          <a:r>
            <a:rPr lang="en-US" dirty="0"/>
            <a:t> </a:t>
          </a:r>
          <a:r>
            <a:rPr lang="en-US" dirty="0" err="1"/>
            <a:t>những</a:t>
          </a:r>
          <a:r>
            <a:rPr lang="en-US" dirty="0"/>
            <a:t> </a:t>
          </a:r>
          <a:r>
            <a:rPr lang="en-US" dirty="0" err="1"/>
            <a:t>kĩ</a:t>
          </a:r>
          <a:r>
            <a:rPr lang="en-US" dirty="0"/>
            <a:t> </a:t>
          </a:r>
          <a:r>
            <a:rPr lang="en-US" dirty="0" err="1"/>
            <a:t>năng</a:t>
          </a:r>
          <a:r>
            <a:rPr lang="en-US" dirty="0"/>
            <a:t> </a:t>
          </a:r>
          <a:r>
            <a:rPr lang="en-US" dirty="0" err="1"/>
            <a:t>phẩm</a:t>
          </a:r>
          <a:r>
            <a:rPr lang="en-US" dirty="0"/>
            <a:t> </a:t>
          </a:r>
          <a:r>
            <a:rPr lang="en-US" dirty="0" err="1"/>
            <a:t>chất</a:t>
          </a:r>
          <a:r>
            <a:rPr lang="en-US" dirty="0"/>
            <a:t> </a:t>
          </a:r>
          <a:r>
            <a:rPr lang="en-US" dirty="0" err="1"/>
            <a:t>vốn</a:t>
          </a:r>
          <a:r>
            <a:rPr lang="en-US" dirty="0"/>
            <a:t> </a:t>
          </a:r>
          <a:r>
            <a:rPr lang="en-US" dirty="0" err="1"/>
            <a:t>có</a:t>
          </a:r>
          <a:r>
            <a:rPr lang="en-US" dirty="0"/>
            <a:t> </a:t>
          </a:r>
          <a:r>
            <a:rPr lang="en-US" dirty="0" err="1"/>
            <a:t>của</a:t>
          </a:r>
          <a:r>
            <a:rPr lang="en-US" dirty="0"/>
            <a:t> </a:t>
          </a:r>
          <a:r>
            <a:rPr lang="en-US" dirty="0" err="1"/>
            <a:t>bản</a:t>
          </a:r>
          <a:r>
            <a:rPr lang="en-US" dirty="0"/>
            <a:t> </a:t>
          </a:r>
          <a:r>
            <a:rPr lang="en-US" dirty="0" err="1"/>
            <a:t>thân</a:t>
          </a:r>
          <a:r>
            <a:rPr lang="en-US" dirty="0"/>
            <a:t>.</a:t>
          </a:r>
        </a:p>
      </dgm:t>
    </dgm:pt>
    <dgm:pt modelId="{C0DD4206-433A-493B-A260-98F86F331F4A}" type="parTrans" cxnId="{659D6EDE-F38A-4E71-88DC-2B1C99F91528}">
      <dgm:prSet/>
      <dgm:spPr/>
      <dgm:t>
        <a:bodyPr/>
        <a:lstStyle/>
        <a:p>
          <a:endParaRPr lang="en-US"/>
        </a:p>
      </dgm:t>
    </dgm:pt>
    <dgm:pt modelId="{45011B6D-54FC-4C90-BC41-2B19E2811C89}" type="sibTrans" cxnId="{659D6EDE-F38A-4E71-88DC-2B1C99F91528}">
      <dgm:prSet/>
      <dgm:spPr/>
      <dgm:t>
        <a:bodyPr/>
        <a:lstStyle/>
        <a:p>
          <a:endParaRPr lang="en-US"/>
        </a:p>
      </dgm:t>
    </dgm:pt>
    <dgm:pt modelId="{DFE32060-755D-49C5-8F5F-3A9247173E09}">
      <dgm:prSet phldrT="[Text]"/>
      <dgm:spPr/>
      <dgm:t>
        <a:bodyPr/>
        <a:lstStyle/>
        <a:p>
          <a:r>
            <a:rPr lang="vi-VN" dirty="0"/>
            <a:t>Thật thà, ngay thẳng, không được dối trá</a:t>
          </a:r>
          <a:endParaRPr lang="en-US" dirty="0"/>
        </a:p>
      </dgm:t>
    </dgm:pt>
    <dgm:pt modelId="{6E7E0DEC-092A-43D7-B433-F3B323DEC9ED}" type="parTrans" cxnId="{C498948D-4E3A-4CF6-98C3-A3C63890C7F5}">
      <dgm:prSet/>
      <dgm:spPr/>
      <dgm:t>
        <a:bodyPr/>
        <a:lstStyle/>
        <a:p>
          <a:endParaRPr lang="en-US"/>
        </a:p>
      </dgm:t>
    </dgm:pt>
    <dgm:pt modelId="{7DCDDA72-F807-4B0B-8586-B5A79A1FAEBC}" type="sibTrans" cxnId="{C498948D-4E3A-4CF6-98C3-A3C63890C7F5}">
      <dgm:prSet/>
      <dgm:spPr/>
      <dgm:t>
        <a:bodyPr/>
        <a:lstStyle/>
        <a:p>
          <a:endParaRPr lang="en-US"/>
        </a:p>
      </dgm:t>
    </dgm:pt>
    <dgm:pt modelId="{968AEC20-3280-4F43-8D6B-36186C632791}">
      <dgm:prSet phldrT="[Text]" phldr="1"/>
      <dgm:spPr/>
      <dgm:t>
        <a:bodyPr/>
        <a:lstStyle/>
        <a:p>
          <a:endParaRPr lang="en-US"/>
        </a:p>
      </dgm:t>
    </dgm:pt>
    <dgm:pt modelId="{F931B183-0278-4675-81E6-CDFFF59C0655}" type="parTrans" cxnId="{F6385947-FBFE-4F83-8073-01E3CCCA9C44}">
      <dgm:prSet/>
      <dgm:spPr/>
      <dgm:t>
        <a:bodyPr/>
        <a:lstStyle/>
        <a:p>
          <a:endParaRPr lang="en-US"/>
        </a:p>
      </dgm:t>
    </dgm:pt>
    <dgm:pt modelId="{575F8960-CA0B-4E20-8004-4AFD59C86C11}" type="sibTrans" cxnId="{F6385947-FBFE-4F83-8073-01E3CCCA9C44}">
      <dgm:prSet/>
      <dgm:spPr/>
      <dgm:t>
        <a:bodyPr/>
        <a:lstStyle/>
        <a:p>
          <a:endParaRPr lang="en-US"/>
        </a:p>
      </dgm:t>
    </dgm:pt>
    <dgm:pt modelId="{1EAA00C1-9F05-496F-92F4-72D246C9708C}">
      <dgm:prSet phldrT="[Text]" phldr="1"/>
      <dgm:spPr/>
      <dgm:t>
        <a:bodyPr/>
        <a:lstStyle/>
        <a:p>
          <a:endParaRPr lang="en-US"/>
        </a:p>
      </dgm:t>
    </dgm:pt>
    <dgm:pt modelId="{529D7FA2-316D-4E74-9D71-D4A4ACA658B9}" type="parTrans" cxnId="{AC142D11-1CAC-4839-BC88-6DA5F51ED0DC}">
      <dgm:prSet/>
      <dgm:spPr/>
      <dgm:t>
        <a:bodyPr/>
        <a:lstStyle/>
        <a:p>
          <a:endParaRPr lang="en-US"/>
        </a:p>
      </dgm:t>
    </dgm:pt>
    <dgm:pt modelId="{D5E53A4E-AAE9-4976-8505-8EDD4194B799}" type="sibTrans" cxnId="{AC142D11-1CAC-4839-BC88-6DA5F51ED0DC}">
      <dgm:prSet/>
      <dgm:spPr/>
      <dgm:t>
        <a:bodyPr/>
        <a:lstStyle/>
        <a:p>
          <a:endParaRPr lang="en-US"/>
        </a:p>
      </dgm:t>
    </dgm:pt>
    <dgm:pt modelId="{9D97F2D2-0565-41AC-BEAD-E36D8445A952}">
      <dgm:prSet phldrT="[Text]" phldr="1"/>
      <dgm:spPr/>
      <dgm:t>
        <a:bodyPr/>
        <a:lstStyle/>
        <a:p>
          <a:endParaRPr lang="en-US"/>
        </a:p>
      </dgm:t>
    </dgm:pt>
    <dgm:pt modelId="{9B8A8FD0-887D-427A-9590-DBB9F3675237}" type="parTrans" cxnId="{07B1580C-D8C3-4A59-BD5B-15329443B5DE}">
      <dgm:prSet/>
      <dgm:spPr/>
      <dgm:t>
        <a:bodyPr/>
        <a:lstStyle/>
        <a:p>
          <a:endParaRPr lang="en-US"/>
        </a:p>
      </dgm:t>
    </dgm:pt>
    <dgm:pt modelId="{83A24412-1BEE-49E2-A57C-DBBF738B0CC2}" type="sibTrans" cxnId="{07B1580C-D8C3-4A59-BD5B-15329443B5DE}">
      <dgm:prSet/>
      <dgm:spPr/>
      <dgm:t>
        <a:bodyPr/>
        <a:lstStyle/>
        <a:p>
          <a:endParaRPr lang="en-US"/>
        </a:p>
      </dgm:t>
    </dgm:pt>
    <dgm:pt modelId="{65CC7F45-7B5A-487E-A0EA-0738EE6AA7EB}">
      <dgm:prSet phldrT="[Text]" phldr="1"/>
      <dgm:spPr/>
      <dgm:t>
        <a:bodyPr/>
        <a:lstStyle/>
        <a:p>
          <a:endParaRPr lang="en-US"/>
        </a:p>
      </dgm:t>
    </dgm:pt>
    <dgm:pt modelId="{D54F0901-17DB-4012-837E-0D97DEC28D56}" type="parTrans" cxnId="{A706B5D7-E1D4-4EFD-AA79-42002EC9CED4}">
      <dgm:prSet/>
      <dgm:spPr/>
      <dgm:t>
        <a:bodyPr/>
        <a:lstStyle/>
        <a:p>
          <a:endParaRPr lang="en-US"/>
        </a:p>
      </dgm:t>
    </dgm:pt>
    <dgm:pt modelId="{B88F4AF6-7014-433A-8E17-99A4AE7E2017}" type="sibTrans" cxnId="{A706B5D7-E1D4-4EFD-AA79-42002EC9CED4}">
      <dgm:prSet/>
      <dgm:spPr/>
      <dgm:t>
        <a:bodyPr/>
        <a:lstStyle/>
        <a:p>
          <a:endParaRPr lang="en-US"/>
        </a:p>
      </dgm:t>
    </dgm:pt>
    <dgm:pt modelId="{487A40B3-4237-45D4-9602-0A3B2A8F2F42}">
      <dgm:prSet/>
      <dgm:spPr/>
      <dgm:t>
        <a:bodyPr/>
        <a:lstStyle/>
        <a:p>
          <a:r>
            <a:rPr lang="vi-VN" dirty="0"/>
            <a:t>Neu cao trách nhiệm nêu gương học tập và làm theo tư tưởng, đạo đức, phong cách Hồ Chí Minh về ý chí, tự lực, tự cường dân tộc.</a:t>
          </a:r>
          <a:endParaRPr lang="en-US" dirty="0"/>
        </a:p>
      </dgm:t>
    </dgm:pt>
    <dgm:pt modelId="{A4A65D1A-08B5-4D05-BBBD-22C6674FC4AC}" type="parTrans" cxnId="{BB3470EA-97A5-4EDD-9C25-6E899AC8ADE3}">
      <dgm:prSet/>
      <dgm:spPr/>
      <dgm:t>
        <a:bodyPr/>
        <a:lstStyle/>
        <a:p>
          <a:endParaRPr lang="en-US"/>
        </a:p>
      </dgm:t>
    </dgm:pt>
    <dgm:pt modelId="{EFC32411-47E0-49BD-B879-E8590724E3C3}" type="sibTrans" cxnId="{BB3470EA-97A5-4EDD-9C25-6E899AC8ADE3}">
      <dgm:prSet/>
      <dgm:spPr/>
      <dgm:t>
        <a:bodyPr/>
        <a:lstStyle/>
        <a:p>
          <a:endParaRPr lang="en-US"/>
        </a:p>
      </dgm:t>
    </dgm:pt>
    <dgm:pt modelId="{CED67A77-E176-42E2-8242-2024DCC50407}">
      <dgm:prSet/>
      <dgm:spPr/>
      <dgm:t>
        <a:bodyPr/>
        <a:lstStyle/>
        <a:p>
          <a:r>
            <a:rPr lang="en-US"/>
            <a:t>Tự mình phải </a:t>
          </a:r>
          <a:r>
            <a:rPr lang="en-US" b="1"/>
            <a:t>Chính </a:t>
          </a:r>
          <a:r>
            <a:rPr lang="en-US"/>
            <a:t>trước, thì mới giúp được người khác </a:t>
          </a:r>
          <a:r>
            <a:rPr lang="en-US" b="1"/>
            <a:t>Chính</a:t>
          </a:r>
          <a:r>
            <a:rPr lang="en-US"/>
            <a:t>. </a:t>
          </a:r>
        </a:p>
      </dgm:t>
    </dgm:pt>
    <dgm:pt modelId="{EEBC4140-B262-4FBB-97CD-52E176175E92}" type="parTrans" cxnId="{D22BCA05-5C4E-4976-906E-997C4A8C5DA8}">
      <dgm:prSet/>
      <dgm:spPr/>
      <dgm:t>
        <a:bodyPr/>
        <a:lstStyle/>
        <a:p>
          <a:endParaRPr lang="en-US"/>
        </a:p>
      </dgm:t>
    </dgm:pt>
    <dgm:pt modelId="{8E86A39F-B27F-4718-9F5C-B78AC6F08A1F}" type="sibTrans" cxnId="{D22BCA05-5C4E-4976-906E-997C4A8C5DA8}">
      <dgm:prSet/>
      <dgm:spPr/>
      <dgm:t>
        <a:bodyPr/>
        <a:lstStyle/>
        <a:p>
          <a:endParaRPr lang="en-US"/>
        </a:p>
      </dgm:t>
    </dgm:pt>
    <dgm:pt modelId="{45834AE1-E863-4921-8AB2-A66E221580AB}">
      <dgm:prSet/>
      <dgm:spPr/>
      <dgm:t>
        <a:bodyPr/>
        <a:lstStyle/>
        <a:p>
          <a:r>
            <a:rPr lang="en-US"/>
            <a:t>Bất kì việc to, việc nhỏ đều phải có sáng kiến, sự chuẩn bị kĩ càng, cẩn thận, cố gắng hết mình để đạt được sự thành công.</a:t>
          </a:r>
        </a:p>
      </dgm:t>
    </dgm:pt>
    <dgm:pt modelId="{C9A414B2-C776-4361-AA3F-7417F8156CDB}" type="parTrans" cxnId="{2247134C-5D4E-45F3-9A5E-7CACA0C16228}">
      <dgm:prSet/>
      <dgm:spPr/>
      <dgm:t>
        <a:bodyPr/>
        <a:lstStyle/>
        <a:p>
          <a:endParaRPr lang="en-US"/>
        </a:p>
      </dgm:t>
    </dgm:pt>
    <dgm:pt modelId="{E29BCAFA-5E90-4645-8923-5B7F64C97B32}" type="sibTrans" cxnId="{2247134C-5D4E-45F3-9A5E-7CACA0C16228}">
      <dgm:prSet/>
      <dgm:spPr/>
      <dgm:t>
        <a:bodyPr/>
        <a:lstStyle/>
        <a:p>
          <a:endParaRPr lang="en-US"/>
        </a:p>
      </dgm:t>
    </dgm:pt>
    <dgm:pt modelId="{96C5564D-39BA-4887-92E5-7959D0724384}">
      <dgm:prSet/>
      <dgm:spPr/>
    </dgm:pt>
    <dgm:pt modelId="{EF4C979D-083F-45E3-BBB3-B74D583C2E2A}" type="parTrans" cxnId="{11E9659A-3E78-484B-A312-2654F2E628DE}">
      <dgm:prSet/>
      <dgm:spPr/>
      <dgm:t>
        <a:bodyPr/>
        <a:lstStyle/>
        <a:p>
          <a:endParaRPr lang="en-US"/>
        </a:p>
      </dgm:t>
    </dgm:pt>
    <dgm:pt modelId="{2F4A087A-931E-4B51-9999-724F2066A716}" type="sibTrans" cxnId="{11E9659A-3E78-484B-A312-2654F2E628DE}">
      <dgm:prSet/>
      <dgm:spPr/>
      <dgm:t>
        <a:bodyPr/>
        <a:lstStyle/>
        <a:p>
          <a:endParaRPr lang="en-US"/>
        </a:p>
      </dgm:t>
    </dgm:pt>
    <dgm:pt modelId="{1311FEE5-1070-4029-AEA6-430DD1C5E17F}">
      <dgm:prSet/>
      <dgm:spPr/>
      <dgm:t>
        <a:bodyPr/>
        <a:lstStyle/>
        <a:p>
          <a:r>
            <a:rPr lang="en-US"/>
            <a:t>Tự giác học tập và tu dưỡng, rèn luyện đạo đức theo tư tưởng, tấm gương đạo đức Hồ Chí Minh, đây phải được xác định là biện pháp quan trọng hàng đầu, Việc học tập, tự học tập để nâng cao nhận thức phải thực hiện thường xuyên, liên tục.</a:t>
          </a:r>
        </a:p>
      </dgm:t>
    </dgm:pt>
    <dgm:pt modelId="{9DB148E1-68B5-4E40-9B53-8A89820A4F78}" type="parTrans" cxnId="{DD27FC4E-677C-4CBD-822A-3B3881F6D72B}">
      <dgm:prSet/>
      <dgm:spPr/>
      <dgm:t>
        <a:bodyPr/>
        <a:lstStyle/>
        <a:p>
          <a:endParaRPr lang="en-US"/>
        </a:p>
      </dgm:t>
    </dgm:pt>
    <dgm:pt modelId="{86D6F97E-EE42-4F11-9A9B-B7527A1AE9B2}" type="sibTrans" cxnId="{DD27FC4E-677C-4CBD-822A-3B3881F6D72B}">
      <dgm:prSet/>
      <dgm:spPr/>
      <dgm:t>
        <a:bodyPr/>
        <a:lstStyle/>
        <a:p>
          <a:endParaRPr lang="en-US"/>
        </a:p>
      </dgm:t>
    </dgm:pt>
    <dgm:pt modelId="{DAAEB60B-1AD4-48C0-9159-226B48A3CEFB}" type="pres">
      <dgm:prSet presAssocID="{6EDF98E3-673A-4F65-8DBD-16506DA3F093}" presName="Name0" presStyleCnt="0">
        <dgm:presLayoutVars>
          <dgm:chMax val="1"/>
          <dgm:chPref val="1"/>
          <dgm:dir/>
          <dgm:animOne val="branch"/>
          <dgm:animLvl val="lvl"/>
        </dgm:presLayoutVars>
      </dgm:prSet>
      <dgm:spPr/>
    </dgm:pt>
    <dgm:pt modelId="{EFE809FC-15BE-418E-B30B-C0E4A904FDFC}" type="pres">
      <dgm:prSet presAssocID="{69DC31D0-54E0-4DD8-8E7C-F2FF63AD43C9}" presName="Parent" presStyleLbl="node0" presStyleIdx="0" presStyleCnt="1">
        <dgm:presLayoutVars>
          <dgm:chMax val="6"/>
          <dgm:chPref val="6"/>
        </dgm:presLayoutVars>
      </dgm:prSet>
      <dgm:spPr/>
    </dgm:pt>
    <dgm:pt modelId="{94E043CA-9232-47BE-9B76-1CC5AFF9659D}" type="pres">
      <dgm:prSet presAssocID="{E4A5621D-5808-4960-AAB8-CC504C506429}" presName="Accent1" presStyleCnt="0"/>
      <dgm:spPr/>
    </dgm:pt>
    <dgm:pt modelId="{B8B53A39-AA4F-4B62-953A-07C403A02D15}" type="pres">
      <dgm:prSet presAssocID="{E4A5621D-5808-4960-AAB8-CC504C506429}" presName="Accent" presStyleLbl="bgShp" presStyleIdx="0" presStyleCnt="6"/>
      <dgm:spPr/>
    </dgm:pt>
    <dgm:pt modelId="{771D486A-6FEC-434E-95A9-83083A9E353D}" type="pres">
      <dgm:prSet presAssocID="{E4A5621D-5808-4960-AAB8-CC504C506429}" presName="Child1" presStyleLbl="node1" presStyleIdx="0" presStyleCnt="6">
        <dgm:presLayoutVars>
          <dgm:chMax val="0"/>
          <dgm:chPref val="0"/>
          <dgm:bulletEnabled val="1"/>
        </dgm:presLayoutVars>
      </dgm:prSet>
      <dgm:spPr/>
    </dgm:pt>
    <dgm:pt modelId="{45EA11EE-B5D3-4711-BFA9-41E86EA6B214}" type="pres">
      <dgm:prSet presAssocID="{DFE32060-755D-49C5-8F5F-3A9247173E09}" presName="Accent2" presStyleCnt="0"/>
      <dgm:spPr/>
    </dgm:pt>
    <dgm:pt modelId="{3587AEDB-B8CA-4582-8997-9F8C3DD5485C}" type="pres">
      <dgm:prSet presAssocID="{DFE32060-755D-49C5-8F5F-3A9247173E09}" presName="Accent" presStyleLbl="bgShp" presStyleIdx="1" presStyleCnt="6"/>
      <dgm:spPr/>
    </dgm:pt>
    <dgm:pt modelId="{557F9958-FD9D-4DFC-862E-E4F844E023E8}" type="pres">
      <dgm:prSet presAssocID="{DFE32060-755D-49C5-8F5F-3A9247173E09}" presName="Child2" presStyleLbl="node1" presStyleIdx="1" presStyleCnt="6">
        <dgm:presLayoutVars>
          <dgm:chMax val="0"/>
          <dgm:chPref val="0"/>
          <dgm:bulletEnabled val="1"/>
        </dgm:presLayoutVars>
      </dgm:prSet>
      <dgm:spPr/>
    </dgm:pt>
    <dgm:pt modelId="{8D0166D9-ABA7-4AD5-AF96-02AE3E97CAB4}" type="pres">
      <dgm:prSet presAssocID="{45834AE1-E863-4921-8AB2-A66E221580AB}" presName="Accent3" presStyleCnt="0"/>
      <dgm:spPr/>
    </dgm:pt>
    <dgm:pt modelId="{2B0BA2AA-906A-4B85-AB46-DAC46B44965B}" type="pres">
      <dgm:prSet presAssocID="{45834AE1-E863-4921-8AB2-A66E221580AB}" presName="Accent" presStyleLbl="bgShp" presStyleIdx="2" presStyleCnt="6"/>
      <dgm:spPr/>
    </dgm:pt>
    <dgm:pt modelId="{830196C0-C1E7-444D-A209-E2FCD85776DA}" type="pres">
      <dgm:prSet presAssocID="{45834AE1-E863-4921-8AB2-A66E221580AB}" presName="Child3" presStyleLbl="node1" presStyleIdx="2" presStyleCnt="6">
        <dgm:presLayoutVars>
          <dgm:chMax val="0"/>
          <dgm:chPref val="0"/>
          <dgm:bulletEnabled val="1"/>
        </dgm:presLayoutVars>
      </dgm:prSet>
      <dgm:spPr/>
    </dgm:pt>
    <dgm:pt modelId="{6A49BEE7-E5C1-4E39-A448-CE5CB40A15C6}" type="pres">
      <dgm:prSet presAssocID="{CED67A77-E176-42E2-8242-2024DCC50407}" presName="Accent4" presStyleCnt="0"/>
      <dgm:spPr/>
    </dgm:pt>
    <dgm:pt modelId="{B8C2EC1F-1D8E-43D0-8774-7DDCBA605CC8}" type="pres">
      <dgm:prSet presAssocID="{CED67A77-E176-42E2-8242-2024DCC50407}" presName="Accent" presStyleLbl="bgShp" presStyleIdx="3" presStyleCnt="6"/>
      <dgm:spPr/>
    </dgm:pt>
    <dgm:pt modelId="{4DA9C35C-72F0-4716-9D8F-31F0063E3F58}" type="pres">
      <dgm:prSet presAssocID="{CED67A77-E176-42E2-8242-2024DCC50407}" presName="Child4" presStyleLbl="node1" presStyleIdx="3" presStyleCnt="6">
        <dgm:presLayoutVars>
          <dgm:chMax val="0"/>
          <dgm:chPref val="0"/>
          <dgm:bulletEnabled val="1"/>
        </dgm:presLayoutVars>
      </dgm:prSet>
      <dgm:spPr/>
    </dgm:pt>
    <dgm:pt modelId="{C367A3AD-E4CC-4EDD-A37E-1C51EF0346C1}" type="pres">
      <dgm:prSet presAssocID="{487A40B3-4237-45D4-9602-0A3B2A8F2F42}" presName="Accent5" presStyleCnt="0"/>
      <dgm:spPr/>
    </dgm:pt>
    <dgm:pt modelId="{3197BC6D-E6A9-4F7E-821A-FAEBC1E5C7F0}" type="pres">
      <dgm:prSet presAssocID="{487A40B3-4237-45D4-9602-0A3B2A8F2F42}" presName="Accent" presStyleLbl="bgShp" presStyleIdx="4" presStyleCnt="6"/>
      <dgm:spPr/>
    </dgm:pt>
    <dgm:pt modelId="{73C07810-7784-42F5-A097-80EC79ECDA16}" type="pres">
      <dgm:prSet presAssocID="{487A40B3-4237-45D4-9602-0A3B2A8F2F42}" presName="Child5" presStyleLbl="node1" presStyleIdx="4" presStyleCnt="6">
        <dgm:presLayoutVars>
          <dgm:chMax val="0"/>
          <dgm:chPref val="0"/>
          <dgm:bulletEnabled val="1"/>
        </dgm:presLayoutVars>
      </dgm:prSet>
      <dgm:spPr/>
    </dgm:pt>
    <dgm:pt modelId="{1FAA18C7-BF07-4305-8407-CD4A79966EF4}" type="pres">
      <dgm:prSet presAssocID="{1311FEE5-1070-4029-AEA6-430DD1C5E17F}" presName="Accent6" presStyleCnt="0"/>
      <dgm:spPr/>
    </dgm:pt>
    <dgm:pt modelId="{CC3334B6-5369-4178-A247-393573151010}" type="pres">
      <dgm:prSet presAssocID="{1311FEE5-1070-4029-AEA6-430DD1C5E17F}" presName="Accent" presStyleLbl="bgShp" presStyleIdx="5" presStyleCnt="6"/>
      <dgm:spPr/>
    </dgm:pt>
    <dgm:pt modelId="{5FC88F23-9D87-47F5-BF62-E517457D510C}" type="pres">
      <dgm:prSet presAssocID="{1311FEE5-1070-4029-AEA6-430DD1C5E17F}" presName="Child6" presStyleLbl="node1" presStyleIdx="5" presStyleCnt="6">
        <dgm:presLayoutVars>
          <dgm:chMax val="0"/>
          <dgm:chPref val="0"/>
          <dgm:bulletEnabled val="1"/>
        </dgm:presLayoutVars>
      </dgm:prSet>
      <dgm:spPr/>
    </dgm:pt>
  </dgm:ptLst>
  <dgm:cxnLst>
    <dgm:cxn modelId="{D22BCA05-5C4E-4976-906E-997C4A8C5DA8}" srcId="{69DC31D0-54E0-4DD8-8E7C-F2FF63AD43C9}" destId="{CED67A77-E176-42E2-8242-2024DCC50407}" srcOrd="3" destOrd="0" parTransId="{EEBC4140-B262-4FBB-97CD-52E176175E92}" sibTransId="{8E86A39F-B27F-4718-9F5C-B78AC6F08A1F}"/>
    <dgm:cxn modelId="{07B1580C-D8C3-4A59-BD5B-15329443B5DE}" srcId="{69DC31D0-54E0-4DD8-8E7C-F2FF63AD43C9}" destId="{9D97F2D2-0565-41AC-BEAD-E36D8445A952}" srcOrd="9" destOrd="0" parTransId="{9B8A8FD0-887D-427A-9590-DBB9F3675237}" sibTransId="{83A24412-1BEE-49E2-A57C-DBBF738B0CC2}"/>
    <dgm:cxn modelId="{AC142D11-1CAC-4839-BC88-6DA5F51ED0DC}" srcId="{69DC31D0-54E0-4DD8-8E7C-F2FF63AD43C9}" destId="{1EAA00C1-9F05-496F-92F4-72D246C9708C}" srcOrd="8" destOrd="0" parTransId="{529D7FA2-316D-4E74-9D71-D4A4ACA658B9}" sibTransId="{D5E53A4E-AAE9-4976-8505-8EDD4194B799}"/>
    <dgm:cxn modelId="{D42EF43B-8B21-499A-84AE-DE49466B6379}" srcId="{6EDF98E3-673A-4F65-8DBD-16506DA3F093}" destId="{69DC31D0-54E0-4DD8-8E7C-F2FF63AD43C9}" srcOrd="0" destOrd="0" parTransId="{F7E03419-F949-436F-B68C-170CBD0308AE}" sibTransId="{C979C3AD-DDAB-4907-9E66-CE080AA48F0C}"/>
    <dgm:cxn modelId="{1A664A47-FE4C-46B1-B58C-399D38E5C73A}" type="presOf" srcId="{69DC31D0-54E0-4DD8-8E7C-F2FF63AD43C9}" destId="{EFE809FC-15BE-418E-B30B-C0E4A904FDFC}" srcOrd="0" destOrd="0" presId="urn:microsoft.com/office/officeart/2011/layout/HexagonRadial"/>
    <dgm:cxn modelId="{F6385947-FBFE-4F83-8073-01E3CCCA9C44}" srcId="{69DC31D0-54E0-4DD8-8E7C-F2FF63AD43C9}" destId="{968AEC20-3280-4F43-8D6B-36186C632791}" srcOrd="7" destOrd="0" parTransId="{F931B183-0278-4675-81E6-CDFFF59C0655}" sibTransId="{575F8960-CA0B-4E20-8004-4AFD59C86C11}"/>
    <dgm:cxn modelId="{2247134C-5D4E-45F3-9A5E-7CACA0C16228}" srcId="{69DC31D0-54E0-4DD8-8E7C-F2FF63AD43C9}" destId="{45834AE1-E863-4921-8AB2-A66E221580AB}" srcOrd="2" destOrd="0" parTransId="{C9A414B2-C776-4361-AA3F-7417F8156CDB}" sibTransId="{E29BCAFA-5E90-4645-8923-5B7F64C97B32}"/>
    <dgm:cxn modelId="{3373F04C-CBFF-4AB3-B5DE-B1C8F8E68B76}" type="presOf" srcId="{6EDF98E3-673A-4F65-8DBD-16506DA3F093}" destId="{DAAEB60B-1AD4-48C0-9159-226B48A3CEFB}" srcOrd="0" destOrd="0" presId="urn:microsoft.com/office/officeart/2011/layout/HexagonRadial"/>
    <dgm:cxn modelId="{B151164D-A243-44AF-B59B-EBA64707A484}" type="presOf" srcId="{45834AE1-E863-4921-8AB2-A66E221580AB}" destId="{830196C0-C1E7-444D-A209-E2FCD85776DA}" srcOrd="0" destOrd="0" presId="urn:microsoft.com/office/officeart/2011/layout/HexagonRadial"/>
    <dgm:cxn modelId="{DD27FC4E-677C-4CBD-822A-3B3881F6D72B}" srcId="{69DC31D0-54E0-4DD8-8E7C-F2FF63AD43C9}" destId="{1311FEE5-1070-4029-AEA6-430DD1C5E17F}" srcOrd="5" destOrd="0" parTransId="{9DB148E1-68B5-4E40-9B53-8A89820A4F78}" sibTransId="{86D6F97E-EE42-4F11-9A9B-B7527A1AE9B2}"/>
    <dgm:cxn modelId="{3E58FC74-C950-43EE-8B7C-0DD088C333F4}" type="presOf" srcId="{1311FEE5-1070-4029-AEA6-430DD1C5E17F}" destId="{5FC88F23-9D87-47F5-BF62-E517457D510C}" srcOrd="0" destOrd="0" presId="urn:microsoft.com/office/officeart/2011/layout/HexagonRadial"/>
    <dgm:cxn modelId="{08F8CC75-F0E9-4BB4-AC5E-69BAD256A742}" type="presOf" srcId="{487A40B3-4237-45D4-9602-0A3B2A8F2F42}" destId="{73C07810-7784-42F5-A097-80EC79ECDA16}" srcOrd="0" destOrd="0" presId="urn:microsoft.com/office/officeart/2011/layout/HexagonRadial"/>
    <dgm:cxn modelId="{C498948D-4E3A-4CF6-98C3-A3C63890C7F5}" srcId="{69DC31D0-54E0-4DD8-8E7C-F2FF63AD43C9}" destId="{DFE32060-755D-49C5-8F5F-3A9247173E09}" srcOrd="1" destOrd="0" parTransId="{6E7E0DEC-092A-43D7-B433-F3B323DEC9ED}" sibTransId="{7DCDDA72-F807-4B0B-8586-B5A79A1FAEBC}"/>
    <dgm:cxn modelId="{11E9659A-3E78-484B-A312-2654F2E628DE}" srcId="{69DC31D0-54E0-4DD8-8E7C-F2FF63AD43C9}" destId="{96C5564D-39BA-4887-92E5-7959D0724384}" srcOrd="6" destOrd="0" parTransId="{EF4C979D-083F-45E3-BBB3-B74D583C2E2A}" sibTransId="{2F4A087A-931E-4B51-9999-724F2066A716}"/>
    <dgm:cxn modelId="{B94631B9-8D7E-4E8C-83FF-2AF41E9A2149}" type="presOf" srcId="{E4A5621D-5808-4960-AAB8-CC504C506429}" destId="{771D486A-6FEC-434E-95A9-83083A9E353D}" srcOrd="0" destOrd="0" presId="urn:microsoft.com/office/officeart/2011/layout/HexagonRadial"/>
    <dgm:cxn modelId="{7844EFC3-F930-4141-AD98-4F726C45B5CF}" type="presOf" srcId="{DFE32060-755D-49C5-8F5F-3A9247173E09}" destId="{557F9958-FD9D-4DFC-862E-E4F844E023E8}" srcOrd="0" destOrd="0" presId="urn:microsoft.com/office/officeart/2011/layout/HexagonRadial"/>
    <dgm:cxn modelId="{BE2B37C9-629D-41F3-AC51-BD8C6A85DBB0}" type="presOf" srcId="{CED67A77-E176-42E2-8242-2024DCC50407}" destId="{4DA9C35C-72F0-4716-9D8F-31F0063E3F58}" srcOrd="0" destOrd="0" presId="urn:microsoft.com/office/officeart/2011/layout/HexagonRadial"/>
    <dgm:cxn modelId="{A706B5D7-E1D4-4EFD-AA79-42002EC9CED4}" srcId="{69DC31D0-54E0-4DD8-8E7C-F2FF63AD43C9}" destId="{65CC7F45-7B5A-487E-A0EA-0738EE6AA7EB}" srcOrd="10" destOrd="0" parTransId="{D54F0901-17DB-4012-837E-0D97DEC28D56}" sibTransId="{B88F4AF6-7014-433A-8E17-99A4AE7E2017}"/>
    <dgm:cxn modelId="{659D6EDE-F38A-4E71-88DC-2B1C99F91528}" srcId="{69DC31D0-54E0-4DD8-8E7C-F2FF63AD43C9}" destId="{E4A5621D-5808-4960-AAB8-CC504C506429}" srcOrd="0" destOrd="0" parTransId="{C0DD4206-433A-493B-A260-98F86F331F4A}" sibTransId="{45011B6D-54FC-4C90-BC41-2B19E2811C89}"/>
    <dgm:cxn modelId="{BB3470EA-97A5-4EDD-9C25-6E899AC8ADE3}" srcId="{69DC31D0-54E0-4DD8-8E7C-F2FF63AD43C9}" destId="{487A40B3-4237-45D4-9602-0A3B2A8F2F42}" srcOrd="4" destOrd="0" parTransId="{A4A65D1A-08B5-4D05-BBBD-22C6674FC4AC}" sibTransId="{EFC32411-47E0-49BD-B879-E8590724E3C3}"/>
    <dgm:cxn modelId="{AA447761-DFFD-4D0D-814F-290847D5E0E0}" type="presParOf" srcId="{DAAEB60B-1AD4-48C0-9159-226B48A3CEFB}" destId="{EFE809FC-15BE-418E-B30B-C0E4A904FDFC}" srcOrd="0" destOrd="0" presId="urn:microsoft.com/office/officeart/2011/layout/HexagonRadial"/>
    <dgm:cxn modelId="{FBBB2107-243A-4BA9-8DD5-99D5D97ECD26}" type="presParOf" srcId="{DAAEB60B-1AD4-48C0-9159-226B48A3CEFB}" destId="{94E043CA-9232-47BE-9B76-1CC5AFF9659D}" srcOrd="1" destOrd="0" presId="urn:microsoft.com/office/officeart/2011/layout/HexagonRadial"/>
    <dgm:cxn modelId="{645F9A6F-8F36-40E6-80D6-378709AA44F6}" type="presParOf" srcId="{94E043CA-9232-47BE-9B76-1CC5AFF9659D}" destId="{B8B53A39-AA4F-4B62-953A-07C403A02D15}" srcOrd="0" destOrd="0" presId="urn:microsoft.com/office/officeart/2011/layout/HexagonRadial"/>
    <dgm:cxn modelId="{709B7FE0-FB0D-44A2-87D4-A547D38088FF}" type="presParOf" srcId="{DAAEB60B-1AD4-48C0-9159-226B48A3CEFB}" destId="{771D486A-6FEC-434E-95A9-83083A9E353D}" srcOrd="2" destOrd="0" presId="urn:microsoft.com/office/officeart/2011/layout/HexagonRadial"/>
    <dgm:cxn modelId="{086766AE-8064-443E-914A-1DFA0CDE3707}" type="presParOf" srcId="{DAAEB60B-1AD4-48C0-9159-226B48A3CEFB}" destId="{45EA11EE-B5D3-4711-BFA9-41E86EA6B214}" srcOrd="3" destOrd="0" presId="urn:microsoft.com/office/officeart/2011/layout/HexagonRadial"/>
    <dgm:cxn modelId="{727A51D4-6027-428C-8857-2DD2E298814E}" type="presParOf" srcId="{45EA11EE-B5D3-4711-BFA9-41E86EA6B214}" destId="{3587AEDB-B8CA-4582-8997-9F8C3DD5485C}" srcOrd="0" destOrd="0" presId="urn:microsoft.com/office/officeart/2011/layout/HexagonRadial"/>
    <dgm:cxn modelId="{DFE38D2C-F858-4A28-8E81-1D8E77A11DBB}" type="presParOf" srcId="{DAAEB60B-1AD4-48C0-9159-226B48A3CEFB}" destId="{557F9958-FD9D-4DFC-862E-E4F844E023E8}" srcOrd="4" destOrd="0" presId="urn:microsoft.com/office/officeart/2011/layout/HexagonRadial"/>
    <dgm:cxn modelId="{0124D4BE-FE8A-4CE2-81DD-0B5754B65609}" type="presParOf" srcId="{DAAEB60B-1AD4-48C0-9159-226B48A3CEFB}" destId="{8D0166D9-ABA7-4AD5-AF96-02AE3E97CAB4}" srcOrd="5" destOrd="0" presId="urn:microsoft.com/office/officeart/2011/layout/HexagonRadial"/>
    <dgm:cxn modelId="{76530B8D-ED59-49BD-B8C8-756BD26D048A}" type="presParOf" srcId="{8D0166D9-ABA7-4AD5-AF96-02AE3E97CAB4}" destId="{2B0BA2AA-906A-4B85-AB46-DAC46B44965B}" srcOrd="0" destOrd="0" presId="urn:microsoft.com/office/officeart/2011/layout/HexagonRadial"/>
    <dgm:cxn modelId="{4C703551-D696-4BA0-A8EC-AC3402679913}" type="presParOf" srcId="{DAAEB60B-1AD4-48C0-9159-226B48A3CEFB}" destId="{830196C0-C1E7-444D-A209-E2FCD85776DA}" srcOrd="6" destOrd="0" presId="urn:microsoft.com/office/officeart/2011/layout/HexagonRadial"/>
    <dgm:cxn modelId="{EAF1277D-EC85-469D-8257-E66BC2B53613}" type="presParOf" srcId="{DAAEB60B-1AD4-48C0-9159-226B48A3CEFB}" destId="{6A49BEE7-E5C1-4E39-A448-CE5CB40A15C6}" srcOrd="7" destOrd="0" presId="urn:microsoft.com/office/officeart/2011/layout/HexagonRadial"/>
    <dgm:cxn modelId="{391354EE-E737-4A9C-8B6C-02090E6B43FF}" type="presParOf" srcId="{6A49BEE7-E5C1-4E39-A448-CE5CB40A15C6}" destId="{B8C2EC1F-1D8E-43D0-8774-7DDCBA605CC8}" srcOrd="0" destOrd="0" presId="urn:microsoft.com/office/officeart/2011/layout/HexagonRadial"/>
    <dgm:cxn modelId="{DBC8D269-43F2-4FFC-AE0E-E2166D8E1890}" type="presParOf" srcId="{DAAEB60B-1AD4-48C0-9159-226B48A3CEFB}" destId="{4DA9C35C-72F0-4716-9D8F-31F0063E3F58}" srcOrd="8" destOrd="0" presId="urn:microsoft.com/office/officeart/2011/layout/HexagonRadial"/>
    <dgm:cxn modelId="{1202B168-9281-4509-BD23-C499F9B5173B}" type="presParOf" srcId="{DAAEB60B-1AD4-48C0-9159-226B48A3CEFB}" destId="{C367A3AD-E4CC-4EDD-A37E-1C51EF0346C1}" srcOrd="9" destOrd="0" presId="urn:microsoft.com/office/officeart/2011/layout/HexagonRadial"/>
    <dgm:cxn modelId="{3703B791-F607-4AF4-9C1D-DEA918E1B3B3}" type="presParOf" srcId="{C367A3AD-E4CC-4EDD-A37E-1C51EF0346C1}" destId="{3197BC6D-E6A9-4F7E-821A-FAEBC1E5C7F0}" srcOrd="0" destOrd="0" presId="urn:microsoft.com/office/officeart/2011/layout/HexagonRadial"/>
    <dgm:cxn modelId="{F556F9E6-3904-41EA-9213-BAD9D8B945CE}" type="presParOf" srcId="{DAAEB60B-1AD4-48C0-9159-226B48A3CEFB}" destId="{73C07810-7784-42F5-A097-80EC79ECDA16}" srcOrd="10" destOrd="0" presId="urn:microsoft.com/office/officeart/2011/layout/HexagonRadial"/>
    <dgm:cxn modelId="{CA0BF512-F9F7-42B8-BB81-7009594771A0}" type="presParOf" srcId="{DAAEB60B-1AD4-48C0-9159-226B48A3CEFB}" destId="{1FAA18C7-BF07-4305-8407-CD4A79966EF4}" srcOrd="11" destOrd="0" presId="urn:microsoft.com/office/officeart/2011/layout/HexagonRadial"/>
    <dgm:cxn modelId="{B22A4865-51C7-4831-886C-C2FD5BA349DC}" type="presParOf" srcId="{1FAA18C7-BF07-4305-8407-CD4A79966EF4}" destId="{CC3334B6-5369-4178-A247-393573151010}" srcOrd="0" destOrd="0" presId="urn:microsoft.com/office/officeart/2011/layout/HexagonRadial"/>
    <dgm:cxn modelId="{946F13F1-D1D2-4C02-BD3B-31454A70E851}" type="presParOf" srcId="{DAAEB60B-1AD4-48C0-9159-226B48A3CEFB}" destId="{5FC88F23-9D87-47F5-BF62-E517457D510C}"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4B1DF-27C8-4262-B706-61EEBC784386}">
      <dsp:nvSpPr>
        <dsp:cNvPr id="0" name=""/>
        <dsp:cNvSpPr/>
      </dsp:nvSpPr>
      <dsp:spPr>
        <a:xfrm>
          <a:off x="4550381" y="2390345"/>
          <a:ext cx="1704085" cy="170408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70" tIns="52070" rIns="52070" bIns="52070" numCol="1" spcCol="1270" anchor="ctr" anchorCtr="0">
          <a:noAutofit/>
        </a:bodyPr>
        <a:lstStyle/>
        <a:p>
          <a:pPr marL="0" lvl="0" indent="0" algn="ctr" defTabSz="1822450">
            <a:lnSpc>
              <a:spcPct val="90000"/>
            </a:lnSpc>
            <a:spcBef>
              <a:spcPct val="0"/>
            </a:spcBef>
            <a:spcAft>
              <a:spcPct val="35000"/>
            </a:spcAft>
            <a:buNone/>
          </a:pPr>
          <a:r>
            <a:rPr lang="vi-VN" sz="4100" kern="1200" dirty="0"/>
            <a:t>CẦN</a:t>
          </a:r>
          <a:endParaRPr lang="en-US" sz="4100" kern="1200" dirty="0"/>
        </a:p>
      </dsp:txBody>
      <dsp:txXfrm>
        <a:off x="4799938" y="2639902"/>
        <a:ext cx="1204971" cy="1204971"/>
      </dsp:txXfrm>
    </dsp:sp>
    <dsp:sp modelId="{686470C0-0ADE-4CD7-8E1D-D00B71089FFC}">
      <dsp:nvSpPr>
        <dsp:cNvPr id="0" name=""/>
        <dsp:cNvSpPr/>
      </dsp:nvSpPr>
      <dsp:spPr>
        <a:xfrm rot="16200000">
          <a:off x="5221289" y="1769138"/>
          <a:ext cx="362270" cy="57938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275630" y="1939357"/>
        <a:ext cx="253589" cy="347632"/>
      </dsp:txXfrm>
    </dsp:sp>
    <dsp:sp modelId="{4946B04F-F79A-4D6D-B455-C7CE40656559}">
      <dsp:nvSpPr>
        <dsp:cNvPr id="0" name=""/>
        <dsp:cNvSpPr/>
      </dsp:nvSpPr>
      <dsp:spPr>
        <a:xfrm>
          <a:off x="4550381" y="2730"/>
          <a:ext cx="1704085" cy="170408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vi-VN" sz="1400" kern="1200" dirty="0"/>
            <a:t>Là sự siêng năng, chăm chỉ, cố gắng kéo dài. </a:t>
          </a:r>
          <a:endParaRPr lang="en-US" sz="1400" kern="1200" dirty="0"/>
        </a:p>
      </dsp:txBody>
      <dsp:txXfrm>
        <a:off x="4799938" y="252287"/>
        <a:ext cx="1204971" cy="1204971"/>
      </dsp:txXfrm>
    </dsp:sp>
    <dsp:sp modelId="{3CAAD18F-CF4F-4E48-AF51-4F87D8EB2802}">
      <dsp:nvSpPr>
        <dsp:cNvPr id="0" name=""/>
        <dsp:cNvSpPr/>
      </dsp:nvSpPr>
      <dsp:spPr>
        <a:xfrm>
          <a:off x="6404843" y="2952693"/>
          <a:ext cx="362270" cy="57938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404843" y="3068571"/>
        <a:ext cx="253589" cy="347632"/>
      </dsp:txXfrm>
    </dsp:sp>
    <dsp:sp modelId="{094A0E4E-05B1-4A7E-BB77-37ED25B6C911}">
      <dsp:nvSpPr>
        <dsp:cNvPr id="0" name=""/>
        <dsp:cNvSpPr/>
      </dsp:nvSpPr>
      <dsp:spPr>
        <a:xfrm>
          <a:off x="6937997" y="2390345"/>
          <a:ext cx="1704085" cy="170408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vi-VN" sz="1400" kern="1200" dirty="0"/>
            <a:t>Dù việc gì, dù khó khăn đên mấy cũng đều có thể làm được.</a:t>
          </a:r>
          <a:endParaRPr lang="en-US" sz="1400" kern="1200" dirty="0"/>
        </a:p>
      </dsp:txBody>
      <dsp:txXfrm>
        <a:off x="7187554" y="2639902"/>
        <a:ext cx="1204971" cy="1204971"/>
      </dsp:txXfrm>
    </dsp:sp>
    <dsp:sp modelId="{711C88A4-4743-4530-B58F-B37A228F7EF6}">
      <dsp:nvSpPr>
        <dsp:cNvPr id="0" name=""/>
        <dsp:cNvSpPr/>
      </dsp:nvSpPr>
      <dsp:spPr>
        <a:xfrm rot="5400000">
          <a:off x="5221289" y="4136248"/>
          <a:ext cx="362270" cy="57938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275630" y="4197786"/>
        <a:ext cx="253589" cy="347632"/>
      </dsp:txXfrm>
    </dsp:sp>
    <dsp:sp modelId="{A5D8BF3F-BE11-4D19-A546-2103931A241F}">
      <dsp:nvSpPr>
        <dsp:cNvPr id="0" name=""/>
        <dsp:cNvSpPr/>
      </dsp:nvSpPr>
      <dsp:spPr>
        <a:xfrm>
          <a:off x="4550381" y="4777960"/>
          <a:ext cx="1704085" cy="170408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vi-VN" sz="1400" kern="1200" dirty="0"/>
            <a:t>Là việc làm một cách thông minh,sáng tạo, có kế hoạch, khoa học.</a:t>
          </a:r>
          <a:endParaRPr lang="en-US" sz="1400" kern="1200" dirty="0"/>
        </a:p>
      </dsp:txBody>
      <dsp:txXfrm>
        <a:off x="4799938" y="5027517"/>
        <a:ext cx="1204971" cy="1204971"/>
      </dsp:txXfrm>
    </dsp:sp>
    <dsp:sp modelId="{DF504BC1-8BEA-46D0-AAAA-2277F732A24C}">
      <dsp:nvSpPr>
        <dsp:cNvPr id="0" name=""/>
        <dsp:cNvSpPr/>
      </dsp:nvSpPr>
      <dsp:spPr>
        <a:xfrm rot="10800000">
          <a:off x="4037734" y="2952693"/>
          <a:ext cx="362270" cy="57938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4146415" y="3068571"/>
        <a:ext cx="253589" cy="347632"/>
      </dsp:txXfrm>
    </dsp:sp>
    <dsp:sp modelId="{D13CDF64-8C4E-443D-B2F5-0540CADED44A}">
      <dsp:nvSpPr>
        <dsp:cNvPr id="0" name=""/>
        <dsp:cNvSpPr/>
      </dsp:nvSpPr>
      <dsp:spPr>
        <a:xfrm>
          <a:off x="2162766" y="2390345"/>
          <a:ext cx="1704085" cy="170408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vi-VN" sz="1400" kern="1200" dirty="0"/>
            <a:t>Điều đó không phải một sớm một chiều mà là thường xuyên liên tục.</a:t>
          </a:r>
          <a:endParaRPr lang="en-US" sz="1400" kern="1200" dirty="0"/>
        </a:p>
      </dsp:txBody>
      <dsp:txXfrm>
        <a:off x="2412323" y="2639902"/>
        <a:ext cx="1204971" cy="12049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5B0C42-9F92-4E0A-9A75-ACB36891534D}">
      <dsp:nvSpPr>
        <dsp:cNvPr id="0" name=""/>
        <dsp:cNvSpPr/>
      </dsp:nvSpPr>
      <dsp:spPr>
        <a:xfrm>
          <a:off x="5670124" y="45282"/>
          <a:ext cx="1478095" cy="1478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vi-VN" sz="1300" kern="1200" dirty="0"/>
            <a:t>Phải có sự cần cù, siêng năng, sự chịu khó của bản thân.</a:t>
          </a:r>
          <a:endParaRPr lang="en-US" sz="1300" kern="1200" dirty="0"/>
        </a:p>
      </dsp:txBody>
      <dsp:txXfrm>
        <a:off x="5670124" y="45282"/>
        <a:ext cx="1478095" cy="1478095"/>
      </dsp:txXfrm>
    </dsp:sp>
    <dsp:sp modelId="{5702B202-6434-4C20-9EBE-3C1231FF6A09}">
      <dsp:nvSpPr>
        <dsp:cNvPr id="0" name=""/>
        <dsp:cNvSpPr/>
      </dsp:nvSpPr>
      <dsp:spPr>
        <a:xfrm>
          <a:off x="2189094" y="2038"/>
          <a:ext cx="5546861" cy="5546861"/>
        </a:xfrm>
        <a:prstGeom prst="circularArrow">
          <a:avLst>
            <a:gd name="adj1" fmla="val 5196"/>
            <a:gd name="adj2" fmla="val 335628"/>
            <a:gd name="adj3" fmla="val 21294402"/>
            <a:gd name="adj4" fmla="val 19765222"/>
            <a:gd name="adj5" fmla="val 6062"/>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9B530C-66F3-4B88-A146-659FE03D27F0}">
      <dsp:nvSpPr>
        <dsp:cNvPr id="0" name=""/>
        <dsp:cNvSpPr/>
      </dsp:nvSpPr>
      <dsp:spPr>
        <a:xfrm>
          <a:off x="6564201" y="2796968"/>
          <a:ext cx="1478095" cy="1478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vi-VN" sz="1300" kern="1200" dirty="0"/>
            <a:t>Lên kế hoạch cho công việc, tính toán cẩn thận, sắp đặt gọn gàng, tránh làm hao tổn thì giờ, mất nhiều công mà ít kết quả.</a:t>
          </a:r>
          <a:endParaRPr lang="en-US" sz="1300" kern="1200" dirty="0"/>
        </a:p>
      </dsp:txBody>
      <dsp:txXfrm>
        <a:off x="6564201" y="2796968"/>
        <a:ext cx="1478095" cy="1478095"/>
      </dsp:txXfrm>
    </dsp:sp>
    <dsp:sp modelId="{AD357FC8-4A43-48DA-BA0A-B93AFE958917}">
      <dsp:nvSpPr>
        <dsp:cNvPr id="0" name=""/>
        <dsp:cNvSpPr/>
      </dsp:nvSpPr>
      <dsp:spPr>
        <a:xfrm>
          <a:off x="2189094" y="2038"/>
          <a:ext cx="5546861" cy="5546861"/>
        </a:xfrm>
        <a:prstGeom prst="circularArrow">
          <a:avLst>
            <a:gd name="adj1" fmla="val 5196"/>
            <a:gd name="adj2" fmla="val 335628"/>
            <a:gd name="adj3" fmla="val 4015901"/>
            <a:gd name="adj4" fmla="val 2252328"/>
            <a:gd name="adj5" fmla="val 6062"/>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C71A81-87A5-4A77-B50A-5ABAF02E5306}">
      <dsp:nvSpPr>
        <dsp:cNvPr id="0" name=""/>
        <dsp:cNvSpPr/>
      </dsp:nvSpPr>
      <dsp:spPr>
        <a:xfrm>
          <a:off x="4223477" y="4500782"/>
          <a:ext cx="1478095" cy="14717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vi-VN" sz="1300" kern="1200" dirty="0"/>
            <a:t>Khi có kế hoạch thì phải phân công, nhưng phải phân cho đúng.</a:t>
          </a:r>
          <a:endParaRPr lang="en-US" sz="1300" kern="1200" dirty="0"/>
        </a:p>
      </dsp:txBody>
      <dsp:txXfrm>
        <a:off x="4223477" y="4500782"/>
        <a:ext cx="1478095" cy="1471740"/>
      </dsp:txXfrm>
    </dsp:sp>
    <dsp:sp modelId="{39456A5A-2587-445C-9364-D977D104D0E5}">
      <dsp:nvSpPr>
        <dsp:cNvPr id="0" name=""/>
        <dsp:cNvSpPr/>
      </dsp:nvSpPr>
      <dsp:spPr>
        <a:xfrm>
          <a:off x="2189094" y="2038"/>
          <a:ext cx="5546861" cy="5546861"/>
        </a:xfrm>
        <a:prstGeom prst="circularArrow">
          <a:avLst>
            <a:gd name="adj1" fmla="val 5196"/>
            <a:gd name="adj2" fmla="val 335628"/>
            <a:gd name="adj3" fmla="val 8212044"/>
            <a:gd name="adj4" fmla="val 6448471"/>
            <a:gd name="adj5" fmla="val 6062"/>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FFB024E-82A8-453A-87FF-E199AD3D97BD}">
      <dsp:nvSpPr>
        <dsp:cNvPr id="0" name=""/>
        <dsp:cNvSpPr/>
      </dsp:nvSpPr>
      <dsp:spPr>
        <a:xfrm>
          <a:off x="1882753" y="2796968"/>
          <a:ext cx="1478095" cy="1478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vi-VN" sz="1300" kern="1200" dirty="0"/>
            <a:t>Khi làm việc cần có sự tỉ mỉ, sự dẻo dai và bền bỉ; công việc luôn cần thời gian khong được hấp tấp.</a:t>
          </a:r>
          <a:endParaRPr lang="en-US" sz="1300" kern="1200" dirty="0"/>
        </a:p>
      </dsp:txBody>
      <dsp:txXfrm>
        <a:off x="1882753" y="2796968"/>
        <a:ext cx="1478095" cy="1478095"/>
      </dsp:txXfrm>
    </dsp:sp>
    <dsp:sp modelId="{95CB6B1D-1B58-458F-A564-C9FF2D1732EF}">
      <dsp:nvSpPr>
        <dsp:cNvPr id="0" name=""/>
        <dsp:cNvSpPr/>
      </dsp:nvSpPr>
      <dsp:spPr>
        <a:xfrm>
          <a:off x="2189094" y="2038"/>
          <a:ext cx="5546861" cy="5546861"/>
        </a:xfrm>
        <a:prstGeom prst="circularArrow">
          <a:avLst>
            <a:gd name="adj1" fmla="val 5196"/>
            <a:gd name="adj2" fmla="val 335628"/>
            <a:gd name="adj3" fmla="val 12299150"/>
            <a:gd name="adj4" fmla="val 10769970"/>
            <a:gd name="adj5" fmla="val 6062"/>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E273E7-E18E-41B0-B669-1598A6BA6BC1}">
      <dsp:nvSpPr>
        <dsp:cNvPr id="0" name=""/>
        <dsp:cNvSpPr/>
      </dsp:nvSpPr>
      <dsp:spPr>
        <a:xfrm>
          <a:off x="2776830" y="45282"/>
          <a:ext cx="1478095" cy="14780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vi-VN" sz="1300" kern="1200" dirty="0"/>
            <a:t>Quan trọng nhất là “KHÔNG ĐƯỢC LƯỜI BIẾNG”.</a:t>
          </a:r>
          <a:endParaRPr lang="en-US" sz="1300" kern="1200" dirty="0"/>
        </a:p>
      </dsp:txBody>
      <dsp:txXfrm>
        <a:off x="2776830" y="45282"/>
        <a:ext cx="1478095" cy="1478095"/>
      </dsp:txXfrm>
    </dsp:sp>
    <dsp:sp modelId="{5C6AC7FD-7417-44D7-8942-10BD445C3234}">
      <dsp:nvSpPr>
        <dsp:cNvPr id="0" name=""/>
        <dsp:cNvSpPr/>
      </dsp:nvSpPr>
      <dsp:spPr>
        <a:xfrm>
          <a:off x="2189094" y="2038"/>
          <a:ext cx="5546861" cy="5546861"/>
        </a:xfrm>
        <a:prstGeom prst="circularArrow">
          <a:avLst>
            <a:gd name="adj1" fmla="val 5196"/>
            <a:gd name="adj2" fmla="val 335628"/>
            <a:gd name="adj3" fmla="val 16866886"/>
            <a:gd name="adj4" fmla="val 15197486"/>
            <a:gd name="adj5" fmla="val 6062"/>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3E5795-8535-4B1D-9D88-9F41DDCA12A5}">
      <dsp:nvSpPr>
        <dsp:cNvPr id="0" name=""/>
        <dsp:cNvSpPr/>
      </dsp:nvSpPr>
      <dsp:spPr>
        <a:xfrm rot="16200000">
          <a:off x="-1383004" y="2256453"/>
          <a:ext cx="3394043" cy="5049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445295" bIns="0" numCol="1" spcCol="1270" anchor="t" anchorCtr="0">
          <a:noAutofit/>
        </a:bodyPr>
        <a:lstStyle/>
        <a:p>
          <a:pPr marL="0" lvl="0" indent="0" algn="r" defTabSz="1600200">
            <a:lnSpc>
              <a:spcPct val="90000"/>
            </a:lnSpc>
            <a:spcBef>
              <a:spcPct val="0"/>
            </a:spcBef>
            <a:spcAft>
              <a:spcPct val="35000"/>
            </a:spcAft>
            <a:buNone/>
          </a:pPr>
          <a:endParaRPr lang="en-US" sz="3600" kern="1200"/>
        </a:p>
      </dsp:txBody>
      <dsp:txXfrm>
        <a:off x="-1383004" y="2256453"/>
        <a:ext cx="3394043" cy="504901"/>
      </dsp:txXfrm>
    </dsp:sp>
    <dsp:sp modelId="{BA7FA35E-C4C7-45E9-94B2-835B521F1868}">
      <dsp:nvSpPr>
        <dsp:cNvPr id="0" name=""/>
        <dsp:cNvSpPr/>
      </dsp:nvSpPr>
      <dsp:spPr>
        <a:xfrm>
          <a:off x="566467" y="811881"/>
          <a:ext cx="2514943" cy="339404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445295" rIns="227584" bIns="227584" numCol="1" spcCol="1270" anchor="t" anchorCtr="0">
          <a:noAutofit/>
        </a:bodyPr>
        <a:lstStyle/>
        <a:p>
          <a:pPr marL="228600" lvl="1" indent="-228600" algn="l" defTabSz="1111250">
            <a:lnSpc>
              <a:spcPct val="90000"/>
            </a:lnSpc>
            <a:spcBef>
              <a:spcPct val="0"/>
            </a:spcBef>
            <a:spcAft>
              <a:spcPct val="15000"/>
            </a:spcAft>
            <a:buChar char="•"/>
          </a:pPr>
          <a:r>
            <a:rPr lang="vi-VN" sz="2500" b="0" i="0" kern="1200" dirty="0"/>
            <a:t>cần có sự chuẩn bị chu đáo thì công việc mới trơn tru và đặt hiệu quả cao được</a:t>
          </a:r>
          <a:endParaRPr lang="en-US" sz="2500" kern="1200" dirty="0"/>
        </a:p>
      </dsp:txBody>
      <dsp:txXfrm>
        <a:off x="566467" y="811881"/>
        <a:ext cx="2514943" cy="3394043"/>
      </dsp:txXfrm>
    </dsp:sp>
    <dsp:sp modelId="{CE5DBED2-71D3-4FD7-9A2D-AF48BDE189D5}">
      <dsp:nvSpPr>
        <dsp:cNvPr id="0" name=""/>
        <dsp:cNvSpPr/>
      </dsp:nvSpPr>
      <dsp:spPr>
        <a:xfrm>
          <a:off x="61566" y="145412"/>
          <a:ext cx="1009802" cy="1009802"/>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BCE8C41-524C-4E86-A725-A8B6EED6C380}">
      <dsp:nvSpPr>
        <dsp:cNvPr id="0" name=""/>
        <dsp:cNvSpPr/>
      </dsp:nvSpPr>
      <dsp:spPr>
        <a:xfrm rot="16200000">
          <a:off x="2303306" y="2256453"/>
          <a:ext cx="3394043" cy="5049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445295" bIns="0" numCol="1" spcCol="1270" anchor="t" anchorCtr="0">
          <a:noAutofit/>
        </a:bodyPr>
        <a:lstStyle/>
        <a:p>
          <a:pPr marL="0" lvl="0" indent="0" algn="r" defTabSz="1600200">
            <a:lnSpc>
              <a:spcPct val="90000"/>
            </a:lnSpc>
            <a:spcBef>
              <a:spcPct val="0"/>
            </a:spcBef>
            <a:spcAft>
              <a:spcPct val="35000"/>
            </a:spcAft>
            <a:buNone/>
          </a:pPr>
          <a:endParaRPr lang="en-US" sz="3600" kern="1200"/>
        </a:p>
      </dsp:txBody>
      <dsp:txXfrm>
        <a:off x="2303306" y="2256453"/>
        <a:ext cx="3394043" cy="504901"/>
      </dsp:txXfrm>
    </dsp:sp>
    <dsp:sp modelId="{E831EFBE-E0EE-4ECF-B2C0-F727AAEE2593}">
      <dsp:nvSpPr>
        <dsp:cNvPr id="0" name=""/>
        <dsp:cNvSpPr/>
      </dsp:nvSpPr>
      <dsp:spPr>
        <a:xfrm>
          <a:off x="4252779" y="811881"/>
          <a:ext cx="2514943" cy="339404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445295" rIns="227584" bIns="227584" numCol="1" spcCol="1270" anchor="t" anchorCtr="0">
          <a:noAutofit/>
        </a:bodyPr>
        <a:lstStyle/>
        <a:p>
          <a:pPr marL="228600" lvl="1" indent="-228600" algn="l" defTabSz="1111250">
            <a:lnSpc>
              <a:spcPct val="90000"/>
            </a:lnSpc>
            <a:spcBef>
              <a:spcPct val="0"/>
            </a:spcBef>
            <a:spcAft>
              <a:spcPct val="15000"/>
            </a:spcAft>
            <a:buChar char="•"/>
          </a:pPr>
          <a:r>
            <a:rPr lang="vi-VN" sz="2500" kern="1200" dirty="0"/>
            <a:t>Sắp xếp những thứ cần thiết hơn sẽ ưu tiên trước.</a:t>
          </a:r>
          <a:endParaRPr lang="en-US" sz="2500" kern="1200" dirty="0"/>
        </a:p>
      </dsp:txBody>
      <dsp:txXfrm>
        <a:off x="4252779" y="811881"/>
        <a:ext cx="2514943" cy="3394043"/>
      </dsp:txXfrm>
    </dsp:sp>
    <dsp:sp modelId="{14E927B6-6EC3-4875-9ABA-99B156C766E7}">
      <dsp:nvSpPr>
        <dsp:cNvPr id="0" name=""/>
        <dsp:cNvSpPr/>
      </dsp:nvSpPr>
      <dsp:spPr>
        <a:xfrm>
          <a:off x="3747877" y="145412"/>
          <a:ext cx="1009802" cy="1009802"/>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769774-5877-4D2B-9B06-0EC408D89DE0}">
      <dsp:nvSpPr>
        <dsp:cNvPr id="0" name=""/>
        <dsp:cNvSpPr/>
      </dsp:nvSpPr>
      <dsp:spPr>
        <a:xfrm rot="16200000">
          <a:off x="5989618" y="2256453"/>
          <a:ext cx="3394043" cy="5049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445295" bIns="0" numCol="1" spcCol="1270" anchor="t" anchorCtr="0">
          <a:noAutofit/>
        </a:bodyPr>
        <a:lstStyle/>
        <a:p>
          <a:pPr marL="0" lvl="0" indent="0" algn="r" defTabSz="1600200">
            <a:lnSpc>
              <a:spcPct val="90000"/>
            </a:lnSpc>
            <a:spcBef>
              <a:spcPct val="0"/>
            </a:spcBef>
            <a:spcAft>
              <a:spcPct val="35000"/>
            </a:spcAft>
            <a:buNone/>
          </a:pPr>
          <a:endParaRPr lang="en-US" sz="3600" kern="1200"/>
        </a:p>
      </dsp:txBody>
      <dsp:txXfrm>
        <a:off x="5989618" y="2256453"/>
        <a:ext cx="3394043" cy="504901"/>
      </dsp:txXfrm>
    </dsp:sp>
    <dsp:sp modelId="{FE11358D-F248-48E7-B381-A38435B3D6D4}">
      <dsp:nvSpPr>
        <dsp:cNvPr id="0" name=""/>
        <dsp:cNvSpPr/>
      </dsp:nvSpPr>
      <dsp:spPr>
        <a:xfrm>
          <a:off x="7939090" y="811881"/>
          <a:ext cx="2514943" cy="339404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7584" tIns="445295" rIns="227584" bIns="227584" numCol="1" spcCol="1270" anchor="t" anchorCtr="0">
          <a:noAutofit/>
        </a:bodyPr>
        <a:lstStyle/>
        <a:p>
          <a:pPr marL="228600" lvl="1" indent="-228600" algn="l" defTabSz="1111250">
            <a:lnSpc>
              <a:spcPct val="90000"/>
            </a:lnSpc>
            <a:spcBef>
              <a:spcPct val="0"/>
            </a:spcBef>
            <a:spcAft>
              <a:spcPct val="15000"/>
            </a:spcAft>
            <a:buChar char="•"/>
          </a:pPr>
          <a:r>
            <a:rPr lang="vi-VN" sz="2500" kern="1200" dirty="0"/>
            <a:t>Phải dành thời gian cho những việc cần làm.</a:t>
          </a:r>
          <a:endParaRPr lang="en-US" sz="2500" kern="1200" dirty="0"/>
        </a:p>
      </dsp:txBody>
      <dsp:txXfrm>
        <a:off x="7939090" y="811881"/>
        <a:ext cx="2514943" cy="3394043"/>
      </dsp:txXfrm>
    </dsp:sp>
    <dsp:sp modelId="{78E761E6-6EC6-4DD5-ADF6-62A3A4261787}">
      <dsp:nvSpPr>
        <dsp:cNvPr id="0" name=""/>
        <dsp:cNvSpPr/>
      </dsp:nvSpPr>
      <dsp:spPr>
        <a:xfrm>
          <a:off x="7434189" y="145412"/>
          <a:ext cx="1009802" cy="1009802"/>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430E0B-6F04-4CB0-8E0C-47C9044CD6AB}">
      <dsp:nvSpPr>
        <dsp:cNvPr id="0" name=""/>
        <dsp:cNvSpPr/>
      </dsp:nvSpPr>
      <dsp:spPr>
        <a:xfrm>
          <a:off x="509984" y="1963"/>
          <a:ext cx="1974453" cy="197445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vi-VN" sz="2400" kern="1200" dirty="0"/>
            <a:t>Không “tà”.</a:t>
          </a:r>
          <a:endParaRPr lang="en-US" sz="2400" kern="1200" dirty="0"/>
        </a:p>
      </dsp:txBody>
      <dsp:txXfrm>
        <a:off x="799136" y="291115"/>
        <a:ext cx="1396149" cy="1396149"/>
      </dsp:txXfrm>
    </dsp:sp>
    <dsp:sp modelId="{FB70D94E-AD78-4B00-A132-9CB16ACCD1E7}">
      <dsp:nvSpPr>
        <dsp:cNvPr id="0" name=""/>
        <dsp:cNvSpPr/>
      </dsp:nvSpPr>
      <dsp:spPr>
        <a:xfrm>
          <a:off x="924619" y="2136742"/>
          <a:ext cx="1145182" cy="1145182"/>
        </a:xfrm>
        <a:prstGeom prst="mathPlus">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1076413" y="2574660"/>
        <a:ext cx="841594" cy="269346"/>
      </dsp:txXfrm>
    </dsp:sp>
    <dsp:sp modelId="{37F95694-E0A2-47D4-9E67-6CB008E32383}">
      <dsp:nvSpPr>
        <dsp:cNvPr id="0" name=""/>
        <dsp:cNvSpPr/>
      </dsp:nvSpPr>
      <dsp:spPr>
        <a:xfrm>
          <a:off x="509984" y="3442250"/>
          <a:ext cx="1974453" cy="197445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r>
            <a:rPr lang="vi-VN" sz="2400" kern="1200" dirty="0"/>
            <a:t>Có gốc rễ là “CẦN, KIỆM LIÊM”.</a:t>
          </a:r>
          <a:endParaRPr lang="en-US" sz="2400" kern="1200" dirty="0"/>
        </a:p>
      </dsp:txBody>
      <dsp:txXfrm>
        <a:off x="799136" y="3731402"/>
        <a:ext cx="1396149" cy="1396149"/>
      </dsp:txXfrm>
    </dsp:sp>
    <dsp:sp modelId="{34354DAA-0983-44AC-9272-3E7B97603A61}">
      <dsp:nvSpPr>
        <dsp:cNvPr id="0" name=""/>
        <dsp:cNvSpPr/>
      </dsp:nvSpPr>
      <dsp:spPr>
        <a:xfrm>
          <a:off x="2780605" y="2342085"/>
          <a:ext cx="627876" cy="73449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2780605" y="2488984"/>
        <a:ext cx="439513" cy="440698"/>
      </dsp:txXfrm>
    </dsp:sp>
    <dsp:sp modelId="{AF777029-8E28-4CC2-B6EA-73FAF9DCC26C}">
      <dsp:nvSpPr>
        <dsp:cNvPr id="0" name=""/>
        <dsp:cNvSpPr/>
      </dsp:nvSpPr>
      <dsp:spPr>
        <a:xfrm>
          <a:off x="3669109" y="734880"/>
          <a:ext cx="3948906" cy="394890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r>
            <a:rPr lang="vi-VN" sz="6500" kern="1200" dirty="0"/>
            <a:t>CHÍNH</a:t>
          </a:r>
          <a:endParaRPr lang="en-US" sz="6500" kern="1200" dirty="0"/>
        </a:p>
      </dsp:txBody>
      <dsp:txXfrm>
        <a:off x="4247413" y="1313184"/>
        <a:ext cx="2792298" cy="279229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8302B1-6A5D-4A0C-9E87-FA7BAADD8CB0}">
      <dsp:nvSpPr>
        <dsp:cNvPr id="0" name=""/>
        <dsp:cNvSpPr/>
      </dsp:nvSpPr>
      <dsp:spPr>
        <a:xfrm>
          <a:off x="952" y="2131984"/>
          <a:ext cx="2393156" cy="923758"/>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A2F303-996A-4026-886D-92DAB4A9D020}">
      <dsp:nvSpPr>
        <dsp:cNvPr id="0" name=""/>
        <dsp:cNvSpPr/>
      </dsp:nvSpPr>
      <dsp:spPr>
        <a:xfrm>
          <a:off x="639127" y="2362924"/>
          <a:ext cx="2020887" cy="92375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vi-VN" sz="1200" kern="1200" dirty="0"/>
            <a:t>Tự kiêu, tự đại, luôn nghĩ mình giỏi nhưng vẫn còn nhiều người giỏi hơn mình.</a:t>
          </a:r>
          <a:endParaRPr lang="en-US" sz="1200" kern="1200" dirty="0"/>
        </a:p>
      </dsp:txBody>
      <dsp:txXfrm>
        <a:off x="666183" y="2389980"/>
        <a:ext cx="1966775" cy="869646"/>
      </dsp:txXfrm>
    </dsp:sp>
    <dsp:sp modelId="{4E257311-CA3D-4BEC-B89A-08950A705073}">
      <dsp:nvSpPr>
        <dsp:cNvPr id="0" name=""/>
        <dsp:cNvSpPr/>
      </dsp:nvSpPr>
      <dsp:spPr>
        <a:xfrm>
          <a:off x="2734468" y="2131984"/>
          <a:ext cx="2393156" cy="923758"/>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B8DFFA-5EBD-4BEC-9FA1-BE9E86ED5EF2}">
      <dsp:nvSpPr>
        <dsp:cNvPr id="0" name=""/>
        <dsp:cNvSpPr/>
      </dsp:nvSpPr>
      <dsp:spPr>
        <a:xfrm>
          <a:off x="3372643" y="2362924"/>
          <a:ext cx="2020887" cy="92375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err="1"/>
            <a:t>Luôn</a:t>
          </a:r>
          <a:r>
            <a:rPr lang="en-US" sz="1200" kern="1200" dirty="0"/>
            <a:t> </a:t>
          </a:r>
          <a:r>
            <a:rPr lang="en-US" sz="1200" kern="1200" dirty="0" err="1"/>
            <a:t>luôn</a:t>
          </a:r>
          <a:r>
            <a:rPr lang="en-US" sz="1200" kern="1200" dirty="0"/>
            <a:t> </a:t>
          </a:r>
          <a:r>
            <a:rPr lang="en-US" sz="1200" kern="1200" dirty="0" err="1"/>
            <a:t>cầu</a:t>
          </a:r>
          <a:r>
            <a:rPr lang="en-US" sz="1200" kern="1200" dirty="0"/>
            <a:t> </a:t>
          </a:r>
          <a:r>
            <a:rPr lang="en-US" sz="1200" kern="1200" dirty="0" err="1"/>
            <a:t>tiến</a:t>
          </a:r>
          <a:r>
            <a:rPr lang="en-US" sz="1200" kern="1200" dirty="0"/>
            <a:t> </a:t>
          </a:r>
          <a:r>
            <a:rPr lang="en-US" sz="1200" kern="1200" dirty="0" err="1"/>
            <a:t>bộ</a:t>
          </a:r>
          <a:r>
            <a:rPr lang="en-US" sz="1200" kern="1200" dirty="0"/>
            <a:t>, </a:t>
          </a:r>
          <a:r>
            <a:rPr lang="en-US" sz="1200" kern="1200" dirty="0" err="1"/>
            <a:t>không</a:t>
          </a:r>
          <a:r>
            <a:rPr lang="en-US" sz="1200" kern="1200" dirty="0"/>
            <a:t> </a:t>
          </a:r>
          <a:r>
            <a:rPr lang="en-US" sz="1200" kern="1200" dirty="0" err="1"/>
            <a:t>tiến</a:t>
          </a:r>
          <a:r>
            <a:rPr lang="en-US" sz="1200" kern="1200" dirty="0"/>
            <a:t> </a:t>
          </a:r>
          <a:r>
            <a:rPr lang="en-US" sz="1200" kern="1200" dirty="0" err="1"/>
            <a:t>bộ</a:t>
          </a:r>
          <a:r>
            <a:rPr lang="en-US" sz="1200" kern="1200" dirty="0"/>
            <a:t> </a:t>
          </a:r>
          <a:r>
            <a:rPr lang="en-US" sz="1200" kern="1200" dirty="0" err="1"/>
            <a:t>thì</a:t>
          </a:r>
          <a:r>
            <a:rPr lang="en-US" sz="1200" kern="1200" dirty="0"/>
            <a:t> </a:t>
          </a:r>
          <a:r>
            <a:rPr lang="en-US" sz="1200" kern="1200" dirty="0" err="1"/>
            <a:t>ngừng</a:t>
          </a:r>
          <a:r>
            <a:rPr lang="en-US" sz="1200" kern="1200" dirty="0"/>
            <a:t> </a:t>
          </a:r>
          <a:r>
            <a:rPr lang="en-US" sz="1200" kern="1200" dirty="0" err="1"/>
            <a:t>lại</a:t>
          </a:r>
          <a:r>
            <a:rPr lang="en-US" sz="1200" kern="1200" dirty="0"/>
            <a:t>. </a:t>
          </a:r>
        </a:p>
      </dsp:txBody>
      <dsp:txXfrm>
        <a:off x="3399699" y="2389980"/>
        <a:ext cx="1966775" cy="869646"/>
      </dsp:txXfrm>
    </dsp:sp>
    <dsp:sp modelId="{87F7C6C8-F8A0-4B2C-B44B-0AB4C9A6376A}">
      <dsp:nvSpPr>
        <dsp:cNvPr id="0" name=""/>
        <dsp:cNvSpPr/>
      </dsp:nvSpPr>
      <dsp:spPr>
        <a:xfrm>
          <a:off x="5467985" y="2131984"/>
          <a:ext cx="2393156" cy="923758"/>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7197E2-F0D1-4C6B-A5E1-A1398753A6C3}">
      <dsp:nvSpPr>
        <dsp:cNvPr id="0" name=""/>
        <dsp:cNvSpPr/>
      </dsp:nvSpPr>
      <dsp:spPr>
        <a:xfrm>
          <a:off x="6106160" y="2362924"/>
          <a:ext cx="2020887" cy="92375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err="1"/>
            <a:t>Sự</a:t>
          </a:r>
          <a:r>
            <a:rPr lang="en-US" sz="1200" kern="1200" dirty="0"/>
            <a:t> </a:t>
          </a:r>
          <a:r>
            <a:rPr lang="en-US" sz="1200" kern="1200" dirty="0" err="1"/>
            <a:t>lười</a:t>
          </a:r>
          <a:r>
            <a:rPr lang="en-US" sz="1200" kern="1200" dirty="0"/>
            <a:t> </a:t>
          </a:r>
          <a:r>
            <a:rPr lang="en-US" sz="1200" kern="1200" dirty="0" err="1"/>
            <a:t>biếng</a:t>
          </a:r>
          <a:r>
            <a:rPr lang="en-US" sz="1200" kern="1200" dirty="0"/>
            <a:t> </a:t>
          </a:r>
          <a:r>
            <a:rPr lang="en-US" sz="1200" kern="1200" dirty="0" err="1"/>
            <a:t>của</a:t>
          </a:r>
          <a:r>
            <a:rPr lang="en-US" sz="1200" kern="1200" dirty="0"/>
            <a:t> </a:t>
          </a:r>
          <a:r>
            <a:rPr lang="en-US" sz="1200" kern="1200" dirty="0" err="1"/>
            <a:t>bản</a:t>
          </a:r>
          <a:r>
            <a:rPr lang="en-US" sz="1200" kern="1200" dirty="0"/>
            <a:t> </a:t>
          </a:r>
          <a:r>
            <a:rPr lang="en-US" sz="1200" kern="1200" dirty="0" err="1"/>
            <a:t>thân</a:t>
          </a:r>
          <a:r>
            <a:rPr lang="en-US" sz="1200" kern="1200" dirty="0"/>
            <a:t> </a:t>
          </a:r>
          <a:r>
            <a:rPr lang="en-US" sz="1200" kern="1200" dirty="0" err="1"/>
            <a:t>đã</a:t>
          </a:r>
          <a:r>
            <a:rPr lang="en-US" sz="1200" kern="1200" dirty="0"/>
            <a:t> </a:t>
          </a:r>
          <a:r>
            <a:rPr lang="en-US" sz="1200" kern="1200" dirty="0" err="1"/>
            <a:t>liên</a:t>
          </a:r>
          <a:r>
            <a:rPr lang="en-US" sz="1200" kern="1200" dirty="0"/>
            <a:t> </a:t>
          </a:r>
          <a:r>
            <a:rPr lang="en-US" sz="1200" kern="1200" dirty="0" err="1"/>
            <a:t>lụy</a:t>
          </a:r>
          <a:r>
            <a:rPr lang="en-US" sz="1200" kern="1200" dirty="0"/>
            <a:t> </a:t>
          </a:r>
          <a:r>
            <a:rPr lang="en-US" sz="1200" kern="1200" dirty="0" err="1"/>
            <a:t>đến</a:t>
          </a:r>
          <a:r>
            <a:rPr lang="en-US" sz="1200" kern="1200" dirty="0"/>
            <a:t> </a:t>
          </a:r>
          <a:r>
            <a:rPr lang="en-US" sz="1200" kern="1200" dirty="0" err="1"/>
            <a:t>chính</a:t>
          </a:r>
          <a:r>
            <a:rPr lang="en-US" sz="1200" kern="1200" dirty="0"/>
            <a:t> </a:t>
          </a:r>
          <a:r>
            <a:rPr lang="en-US" sz="1200" kern="1200" dirty="0" err="1"/>
            <a:t>cá</a:t>
          </a:r>
          <a:r>
            <a:rPr lang="en-US" sz="1200" kern="1200" dirty="0"/>
            <a:t> </a:t>
          </a:r>
          <a:r>
            <a:rPr lang="en-US" sz="1200" kern="1200" dirty="0" err="1"/>
            <a:t>nhân</a:t>
          </a:r>
          <a:r>
            <a:rPr lang="en-US" sz="1200" kern="1200" dirty="0"/>
            <a:t>, </a:t>
          </a:r>
          <a:r>
            <a:rPr lang="en-US" sz="1200" kern="1200" dirty="0" err="1"/>
            <a:t>tập</a:t>
          </a:r>
          <a:r>
            <a:rPr lang="en-US" sz="1200" kern="1200" dirty="0"/>
            <a:t> </a:t>
          </a:r>
          <a:r>
            <a:rPr lang="en-US" sz="1200" kern="1200" dirty="0" err="1"/>
            <a:t>thể</a:t>
          </a:r>
          <a:r>
            <a:rPr lang="en-US" sz="1200" kern="1200" dirty="0"/>
            <a:t> </a:t>
          </a:r>
          <a:r>
            <a:rPr lang="en-US" sz="1200" kern="1200" dirty="0" err="1"/>
            <a:t>dẫn</a:t>
          </a:r>
          <a:r>
            <a:rPr lang="en-US" sz="1200" kern="1200" dirty="0"/>
            <a:t> </a:t>
          </a:r>
          <a:r>
            <a:rPr lang="en-US" sz="1200" kern="1200" dirty="0" err="1"/>
            <a:t>đến</a:t>
          </a:r>
          <a:r>
            <a:rPr lang="en-US" sz="1200" kern="1200" dirty="0"/>
            <a:t> </a:t>
          </a:r>
          <a:r>
            <a:rPr lang="en-US" sz="1200" kern="1200" dirty="0" err="1"/>
            <a:t>thất</a:t>
          </a:r>
          <a:r>
            <a:rPr lang="en-US" sz="1200" kern="1200" dirty="0"/>
            <a:t> </a:t>
          </a:r>
          <a:r>
            <a:rPr lang="en-US" sz="1200" kern="1200" dirty="0" err="1"/>
            <a:t>bại</a:t>
          </a:r>
          <a:r>
            <a:rPr lang="en-US" sz="1200" kern="1200" dirty="0"/>
            <a:t> </a:t>
          </a:r>
          <a:r>
            <a:rPr lang="en-US" sz="1200" kern="1200" dirty="0" err="1"/>
            <a:t>cho</a:t>
          </a:r>
          <a:r>
            <a:rPr lang="en-US" sz="1200" kern="1200" dirty="0"/>
            <a:t> </a:t>
          </a:r>
          <a:r>
            <a:rPr lang="en-US" sz="1200" kern="1200" dirty="0" err="1"/>
            <a:t>cả</a:t>
          </a:r>
          <a:r>
            <a:rPr lang="en-US" sz="1200" kern="1200" dirty="0"/>
            <a:t> </a:t>
          </a:r>
          <a:r>
            <a:rPr lang="en-US" sz="1200" kern="1200" dirty="0" err="1"/>
            <a:t>một</a:t>
          </a:r>
          <a:r>
            <a:rPr lang="en-US" sz="1200" kern="1200" dirty="0"/>
            <a:t> </a:t>
          </a:r>
          <a:r>
            <a:rPr lang="en-US" sz="1200" kern="1200" dirty="0" err="1"/>
            <a:t>tập</a:t>
          </a:r>
          <a:r>
            <a:rPr lang="en-US" sz="1200" kern="1200" dirty="0"/>
            <a:t> </a:t>
          </a:r>
          <a:r>
            <a:rPr lang="en-US" sz="1200" kern="1200" dirty="0" err="1"/>
            <a:t>thể</a:t>
          </a:r>
          <a:r>
            <a:rPr lang="en-US" sz="1200" kern="1200" dirty="0"/>
            <a:t>.</a:t>
          </a:r>
        </a:p>
      </dsp:txBody>
      <dsp:txXfrm>
        <a:off x="6133216" y="2389980"/>
        <a:ext cx="1966775" cy="86964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E809FC-15BE-418E-B30B-C0E4A904FDFC}">
      <dsp:nvSpPr>
        <dsp:cNvPr id="0" name=""/>
        <dsp:cNvSpPr/>
      </dsp:nvSpPr>
      <dsp:spPr>
        <a:xfrm>
          <a:off x="2952810" y="1748061"/>
          <a:ext cx="2221862" cy="1922001"/>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vi-VN" sz="800" kern="1200" dirty="0"/>
            <a:t>Giải pháp</a:t>
          </a:r>
          <a:endParaRPr lang="en-US" sz="800" kern="1200" dirty="0"/>
        </a:p>
      </dsp:txBody>
      <dsp:txXfrm>
        <a:off x="3321004" y="2066564"/>
        <a:ext cx="1485474" cy="1284995"/>
      </dsp:txXfrm>
    </dsp:sp>
    <dsp:sp modelId="{3587AEDB-B8CA-4582-8997-9F8C3DD5485C}">
      <dsp:nvSpPr>
        <dsp:cNvPr id="0" name=""/>
        <dsp:cNvSpPr/>
      </dsp:nvSpPr>
      <dsp:spPr>
        <a:xfrm>
          <a:off x="4344123" y="828514"/>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1D486A-6FEC-434E-95A9-83083A9E353D}">
      <dsp:nvSpPr>
        <dsp:cNvPr id="0" name=""/>
        <dsp:cNvSpPr/>
      </dsp:nvSpPr>
      <dsp:spPr>
        <a:xfrm>
          <a:off x="3157475" y="0"/>
          <a:ext cx="1820800" cy="1575206"/>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dirty="0" err="1"/>
            <a:t>Luôn</a:t>
          </a:r>
          <a:r>
            <a:rPr lang="en-US" sz="800" kern="1200" dirty="0"/>
            <a:t> </a:t>
          </a:r>
          <a:r>
            <a:rPr lang="en-US" sz="800" kern="1200" dirty="0" err="1"/>
            <a:t>luôn</a:t>
          </a:r>
          <a:r>
            <a:rPr lang="en-US" sz="800" kern="1200" dirty="0"/>
            <a:t> </a:t>
          </a:r>
          <a:r>
            <a:rPr lang="en-US" sz="800" kern="1200" dirty="0" err="1"/>
            <a:t>tự</a:t>
          </a:r>
          <a:r>
            <a:rPr lang="en-US" sz="800" kern="1200" dirty="0"/>
            <a:t> </a:t>
          </a:r>
          <a:r>
            <a:rPr lang="en-US" sz="800" kern="1200" dirty="0" err="1"/>
            <a:t>kiểm</a:t>
          </a:r>
          <a:r>
            <a:rPr lang="en-US" sz="800" kern="1200" dirty="0"/>
            <a:t> </a:t>
          </a:r>
          <a:r>
            <a:rPr lang="en-US" sz="800" kern="1200" dirty="0" err="1"/>
            <a:t>điểm</a:t>
          </a:r>
          <a:r>
            <a:rPr lang="en-US" sz="800" kern="1200" dirty="0"/>
            <a:t>, </a:t>
          </a:r>
          <a:r>
            <a:rPr lang="en-US" sz="800" kern="1200" dirty="0" err="1"/>
            <a:t>phê</a:t>
          </a:r>
          <a:r>
            <a:rPr lang="en-US" sz="800" kern="1200" dirty="0"/>
            <a:t> </a:t>
          </a:r>
          <a:r>
            <a:rPr lang="en-US" sz="800" kern="1200" dirty="0" err="1"/>
            <a:t>phán</a:t>
          </a:r>
          <a:r>
            <a:rPr lang="en-US" sz="800" kern="1200" dirty="0"/>
            <a:t> </a:t>
          </a:r>
          <a:r>
            <a:rPr lang="en-US" sz="800" kern="1200" dirty="0" err="1"/>
            <a:t>bản</a:t>
          </a:r>
          <a:r>
            <a:rPr lang="en-US" sz="800" kern="1200" dirty="0"/>
            <a:t> </a:t>
          </a:r>
          <a:r>
            <a:rPr lang="en-US" sz="800" kern="1200" dirty="0" err="1"/>
            <a:t>thân</a:t>
          </a:r>
          <a:r>
            <a:rPr lang="en-US" sz="800" kern="1200" dirty="0"/>
            <a:t> </a:t>
          </a:r>
          <a:r>
            <a:rPr lang="en-US" sz="800" kern="1200" dirty="0" err="1"/>
            <a:t>những</a:t>
          </a:r>
          <a:r>
            <a:rPr lang="en-US" sz="800" kern="1200" dirty="0"/>
            <a:t> </a:t>
          </a:r>
          <a:r>
            <a:rPr lang="en-US" sz="800" kern="1200" dirty="0" err="1"/>
            <a:t>lời</a:t>
          </a:r>
          <a:r>
            <a:rPr lang="en-US" sz="800" kern="1200" dirty="0"/>
            <a:t> </a:t>
          </a:r>
          <a:r>
            <a:rPr lang="en-US" sz="800" kern="1200" dirty="0" err="1"/>
            <a:t>mình</a:t>
          </a:r>
          <a:r>
            <a:rPr lang="en-US" sz="800" kern="1200" dirty="0"/>
            <a:t> </a:t>
          </a:r>
          <a:r>
            <a:rPr lang="en-US" sz="800" kern="1200" dirty="0" err="1"/>
            <a:t>đã</a:t>
          </a:r>
          <a:r>
            <a:rPr lang="en-US" sz="800" kern="1200" dirty="0"/>
            <a:t> </a:t>
          </a:r>
          <a:r>
            <a:rPr lang="en-US" sz="800" kern="1200" dirty="0" err="1"/>
            <a:t>nói</a:t>
          </a:r>
          <a:r>
            <a:rPr lang="en-US" sz="800" kern="1200" dirty="0"/>
            <a:t> </a:t>
          </a:r>
          <a:r>
            <a:rPr lang="en-US" sz="800" kern="1200" dirty="0" err="1"/>
            <a:t>những</a:t>
          </a:r>
          <a:r>
            <a:rPr lang="en-US" sz="800" kern="1200" dirty="0"/>
            <a:t> </a:t>
          </a:r>
          <a:r>
            <a:rPr lang="en-US" sz="800" kern="1200" dirty="0" err="1"/>
            <a:t>việc</a:t>
          </a:r>
          <a:r>
            <a:rPr lang="en-US" sz="800" kern="1200" dirty="0"/>
            <a:t> </a:t>
          </a:r>
          <a:r>
            <a:rPr lang="en-US" sz="800" kern="1200" dirty="0" err="1"/>
            <a:t>mình</a:t>
          </a:r>
          <a:r>
            <a:rPr lang="en-US" sz="800" kern="1200" dirty="0"/>
            <a:t> </a:t>
          </a:r>
          <a:r>
            <a:rPr lang="en-US" sz="800" kern="1200" dirty="0" err="1"/>
            <a:t>đã</a:t>
          </a:r>
          <a:r>
            <a:rPr lang="en-US" sz="800" kern="1200" dirty="0"/>
            <a:t> </a:t>
          </a:r>
          <a:r>
            <a:rPr lang="en-US" sz="800" kern="1200" dirty="0" err="1"/>
            <a:t>làm</a:t>
          </a:r>
          <a:r>
            <a:rPr lang="en-US" sz="800" kern="1200" dirty="0"/>
            <a:t>, </a:t>
          </a:r>
          <a:r>
            <a:rPr lang="en-US" sz="800" kern="1200" dirty="0" err="1"/>
            <a:t>phát</a:t>
          </a:r>
          <a:r>
            <a:rPr lang="en-US" sz="800" kern="1200" dirty="0"/>
            <a:t> </a:t>
          </a:r>
          <a:r>
            <a:rPr lang="en-US" sz="800" kern="1200" dirty="0" err="1"/>
            <a:t>triển</a:t>
          </a:r>
          <a:r>
            <a:rPr lang="en-US" sz="800" kern="1200" dirty="0"/>
            <a:t> </a:t>
          </a:r>
          <a:r>
            <a:rPr lang="en-US" sz="800" kern="1200" dirty="0" err="1"/>
            <a:t>điều</a:t>
          </a:r>
          <a:r>
            <a:rPr lang="en-US" sz="800" kern="1200" dirty="0"/>
            <a:t> hay </a:t>
          </a:r>
          <a:r>
            <a:rPr lang="en-US" sz="800" kern="1200" dirty="0" err="1"/>
            <a:t>của</a:t>
          </a:r>
          <a:r>
            <a:rPr lang="en-US" sz="800" kern="1200" dirty="0"/>
            <a:t> </a:t>
          </a:r>
          <a:r>
            <a:rPr lang="en-US" sz="800" kern="1200" dirty="0" err="1"/>
            <a:t>mình</a:t>
          </a:r>
          <a:r>
            <a:rPr lang="en-US" sz="800" kern="1200" dirty="0"/>
            <a:t>, </a:t>
          </a:r>
          <a:r>
            <a:rPr lang="en-US" sz="800" kern="1200" dirty="0" err="1"/>
            <a:t>để</a:t>
          </a:r>
          <a:r>
            <a:rPr lang="en-US" sz="800" kern="1200" dirty="0"/>
            <a:t> </a:t>
          </a:r>
          <a:r>
            <a:rPr lang="en-US" sz="800" kern="1200" dirty="0" err="1"/>
            <a:t>phát</a:t>
          </a:r>
          <a:r>
            <a:rPr lang="en-US" sz="800" kern="1200" dirty="0"/>
            <a:t> </a:t>
          </a:r>
          <a:r>
            <a:rPr lang="en-US" sz="800" kern="1200" dirty="0" err="1"/>
            <a:t>huy</a:t>
          </a:r>
          <a:r>
            <a:rPr lang="en-US" sz="800" kern="1200" dirty="0"/>
            <a:t> </a:t>
          </a:r>
          <a:r>
            <a:rPr lang="en-US" sz="800" kern="1200" dirty="0" err="1"/>
            <a:t>những</a:t>
          </a:r>
          <a:r>
            <a:rPr lang="en-US" sz="800" kern="1200" dirty="0"/>
            <a:t> </a:t>
          </a:r>
          <a:r>
            <a:rPr lang="en-US" sz="800" kern="1200" dirty="0" err="1"/>
            <a:t>kĩ</a:t>
          </a:r>
          <a:r>
            <a:rPr lang="en-US" sz="800" kern="1200" dirty="0"/>
            <a:t> </a:t>
          </a:r>
          <a:r>
            <a:rPr lang="en-US" sz="800" kern="1200" dirty="0" err="1"/>
            <a:t>năng</a:t>
          </a:r>
          <a:r>
            <a:rPr lang="en-US" sz="800" kern="1200" dirty="0"/>
            <a:t> </a:t>
          </a:r>
          <a:r>
            <a:rPr lang="en-US" sz="800" kern="1200" dirty="0" err="1"/>
            <a:t>phẩm</a:t>
          </a:r>
          <a:r>
            <a:rPr lang="en-US" sz="800" kern="1200" dirty="0"/>
            <a:t> </a:t>
          </a:r>
          <a:r>
            <a:rPr lang="en-US" sz="800" kern="1200" dirty="0" err="1"/>
            <a:t>chất</a:t>
          </a:r>
          <a:r>
            <a:rPr lang="en-US" sz="800" kern="1200" dirty="0"/>
            <a:t> </a:t>
          </a:r>
          <a:r>
            <a:rPr lang="en-US" sz="800" kern="1200" dirty="0" err="1"/>
            <a:t>vốn</a:t>
          </a:r>
          <a:r>
            <a:rPr lang="en-US" sz="800" kern="1200" dirty="0"/>
            <a:t> </a:t>
          </a:r>
          <a:r>
            <a:rPr lang="en-US" sz="800" kern="1200" dirty="0" err="1"/>
            <a:t>có</a:t>
          </a:r>
          <a:r>
            <a:rPr lang="en-US" sz="800" kern="1200" dirty="0"/>
            <a:t> </a:t>
          </a:r>
          <a:r>
            <a:rPr lang="en-US" sz="800" kern="1200" dirty="0" err="1"/>
            <a:t>của</a:t>
          </a:r>
          <a:r>
            <a:rPr lang="en-US" sz="800" kern="1200" dirty="0"/>
            <a:t> </a:t>
          </a:r>
          <a:r>
            <a:rPr lang="en-US" sz="800" kern="1200" dirty="0" err="1"/>
            <a:t>bản</a:t>
          </a:r>
          <a:r>
            <a:rPr lang="en-US" sz="800" kern="1200" dirty="0"/>
            <a:t> </a:t>
          </a:r>
          <a:r>
            <a:rPr lang="en-US" sz="800" kern="1200" dirty="0" err="1"/>
            <a:t>thân</a:t>
          </a:r>
          <a:r>
            <a:rPr lang="en-US" sz="800" kern="1200" dirty="0"/>
            <a:t>.</a:t>
          </a:r>
        </a:p>
      </dsp:txBody>
      <dsp:txXfrm>
        <a:off x="3459220" y="261045"/>
        <a:ext cx="1217310" cy="1053116"/>
      </dsp:txXfrm>
    </dsp:sp>
    <dsp:sp modelId="{2B0BA2AA-906A-4B85-AB46-DAC46B44965B}">
      <dsp:nvSpPr>
        <dsp:cNvPr id="0" name=""/>
        <dsp:cNvSpPr/>
      </dsp:nvSpPr>
      <dsp:spPr>
        <a:xfrm>
          <a:off x="5322487" y="2178846"/>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7F9958-FD9D-4DFC-862E-E4F844E023E8}">
      <dsp:nvSpPr>
        <dsp:cNvPr id="0" name=""/>
        <dsp:cNvSpPr/>
      </dsp:nvSpPr>
      <dsp:spPr>
        <a:xfrm>
          <a:off x="4827361" y="968857"/>
          <a:ext cx="1820800" cy="1575206"/>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vi-VN" sz="800" kern="1200" dirty="0"/>
            <a:t>Thật thà, ngay thẳng, không được dối trá</a:t>
          </a:r>
          <a:endParaRPr lang="en-US" sz="800" kern="1200" dirty="0"/>
        </a:p>
      </dsp:txBody>
      <dsp:txXfrm>
        <a:off x="5129106" y="1229902"/>
        <a:ext cx="1217310" cy="1053116"/>
      </dsp:txXfrm>
    </dsp:sp>
    <dsp:sp modelId="{B8C2EC1F-1D8E-43D0-8774-7DDCBA605CC8}">
      <dsp:nvSpPr>
        <dsp:cNvPr id="0" name=""/>
        <dsp:cNvSpPr/>
      </dsp:nvSpPr>
      <dsp:spPr>
        <a:xfrm>
          <a:off x="4642852" y="3703117"/>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30196C0-C1E7-444D-A209-E2FCD85776DA}">
      <dsp:nvSpPr>
        <dsp:cNvPr id="0" name=""/>
        <dsp:cNvSpPr/>
      </dsp:nvSpPr>
      <dsp:spPr>
        <a:xfrm>
          <a:off x="4827361" y="2873519"/>
          <a:ext cx="1820800" cy="1575206"/>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a:t>Bất kì việc to, việc nhỏ đều phải có sáng kiến, sự chuẩn bị kĩ càng, cẩn thận, cố gắng hết mình để đạt được sự thành công.</a:t>
          </a:r>
        </a:p>
      </dsp:txBody>
      <dsp:txXfrm>
        <a:off x="5129106" y="3134564"/>
        <a:ext cx="1217310" cy="1053116"/>
      </dsp:txXfrm>
    </dsp:sp>
    <dsp:sp modelId="{3197BC6D-E6A9-4F7E-821A-FAEBC1E5C7F0}">
      <dsp:nvSpPr>
        <dsp:cNvPr id="0" name=""/>
        <dsp:cNvSpPr/>
      </dsp:nvSpPr>
      <dsp:spPr>
        <a:xfrm>
          <a:off x="2956944" y="3861342"/>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A9C35C-72F0-4716-9D8F-31F0063E3F58}">
      <dsp:nvSpPr>
        <dsp:cNvPr id="0" name=""/>
        <dsp:cNvSpPr/>
      </dsp:nvSpPr>
      <dsp:spPr>
        <a:xfrm>
          <a:off x="3157475" y="3843460"/>
          <a:ext cx="1820800" cy="1575206"/>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a:t>Tự mình phải </a:t>
          </a:r>
          <a:r>
            <a:rPr lang="en-US" sz="800" b="1" kern="1200"/>
            <a:t>Chính </a:t>
          </a:r>
          <a:r>
            <a:rPr lang="en-US" sz="800" kern="1200"/>
            <a:t>trước, thì mới giúp được người khác </a:t>
          </a:r>
          <a:r>
            <a:rPr lang="en-US" sz="800" b="1" kern="1200"/>
            <a:t>Chính</a:t>
          </a:r>
          <a:r>
            <a:rPr lang="en-US" sz="800" kern="1200"/>
            <a:t>. </a:t>
          </a:r>
        </a:p>
      </dsp:txBody>
      <dsp:txXfrm>
        <a:off x="3459220" y="4104505"/>
        <a:ext cx="1217310" cy="1053116"/>
      </dsp:txXfrm>
    </dsp:sp>
    <dsp:sp modelId="{CC3334B6-5369-4178-A247-393573151010}">
      <dsp:nvSpPr>
        <dsp:cNvPr id="0" name=""/>
        <dsp:cNvSpPr/>
      </dsp:nvSpPr>
      <dsp:spPr>
        <a:xfrm>
          <a:off x="1962559" y="2511552"/>
          <a:ext cx="838302" cy="722308"/>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3C07810-7784-42F5-A097-80EC79ECDA16}">
      <dsp:nvSpPr>
        <dsp:cNvPr id="0" name=""/>
        <dsp:cNvSpPr/>
      </dsp:nvSpPr>
      <dsp:spPr>
        <a:xfrm>
          <a:off x="1479837" y="2874602"/>
          <a:ext cx="1820800" cy="1575206"/>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vi-VN" sz="800" kern="1200" dirty="0"/>
            <a:t>Neu cao trách nhiệm nêu gương học tập và làm theo tư tưởng, đạo đức, phong cách Hồ Chí Minh về ý chí, tự lực, tự cường dân tộc.</a:t>
          </a:r>
          <a:endParaRPr lang="en-US" sz="800" kern="1200" dirty="0"/>
        </a:p>
      </dsp:txBody>
      <dsp:txXfrm>
        <a:off x="1781582" y="3135647"/>
        <a:ext cx="1217310" cy="1053116"/>
      </dsp:txXfrm>
    </dsp:sp>
    <dsp:sp modelId="{5FC88F23-9D87-47F5-BF62-E517457D510C}">
      <dsp:nvSpPr>
        <dsp:cNvPr id="0" name=""/>
        <dsp:cNvSpPr/>
      </dsp:nvSpPr>
      <dsp:spPr>
        <a:xfrm>
          <a:off x="1479837" y="966690"/>
          <a:ext cx="1820800" cy="1575206"/>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a:t>Tự giác học tập và tu dưỡng, rèn luyện đạo đức theo tư tưởng, tấm gương đạo đức Hồ Chí Minh, đây phải được xác định là biện pháp quan trọng hàng đầu, Việc học tập, tự học tập để nâng cao nhận thức phải thực hiện thường xuyên, liên tục.</a:t>
          </a:r>
        </a:p>
      </dsp:txBody>
      <dsp:txXfrm>
        <a:off x="1781582" y="1227735"/>
        <a:ext cx="1217310" cy="1053116"/>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equation2">
  <dgm:title val=""/>
  <dgm:desc val=""/>
  <dgm:catLst>
    <dgm:cat type="relationship" pri="18000"/>
    <dgm:cat type="process" pri="2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linDir" val="fromL"/>
          <dgm:param type="fallback" val="2D"/>
        </dgm:alg>
      </dgm:if>
      <dgm:else name="Name3">
        <dgm:alg type="lin">
          <dgm:param type="linDir" val="fromR"/>
          <dgm:param type="fallback" val="2D"/>
        </dgm:alg>
      </dgm:else>
    </dgm:choose>
    <dgm:shape xmlns:r="http://schemas.openxmlformats.org/officeDocument/2006/relationships" r:blip="">
      <dgm:adjLst/>
    </dgm:shape>
    <dgm:presOf/>
    <dgm:choose name="Name4">
      <dgm:if name="Name5" axis="ch" ptType="node" func="cnt" op="gte" val="3">
        <dgm:constrLst>
          <dgm:constr type="h" for="des" forName="node" refType="w" fact="0.5"/>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ch" forName="lastNode" op="equ" val="65"/>
          <dgm:constr type="primFontSz" for="des" forName="node" op="equ" val="65"/>
          <dgm:constr type="primFontSz" for="des" forName="sibTrans" val="55"/>
          <dgm:constr type="primFontSz" for="des" forName="sibTrans" refType="primFontSz" refFor="des" refForName="node" op="lte" fact="0.8"/>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if>
      <dgm:else name="Name6">
        <dgm:constrLst>
          <dgm:constr type="h" for="des" forName="node" refType="w"/>
          <dgm:constr type="w" for="ch" forName="lastNode" refType="w"/>
          <dgm:constr type="w" for="des" forName="node" refType="h" refFor="des" refForName="node"/>
          <dgm:constr type="w" for="ch" forName="sibTransLast" refType="h" refFor="des" refForName="node" fact="0.6"/>
          <dgm:constr type="h" for="des" forName="sibTrans" refType="h" refFor="des" refForName="node" op="equ" fact="0.58"/>
          <dgm:constr type="w" for="des" forName="sibTrans" refType="h" refFor="des" refForName="sibTrans" op="equ"/>
          <dgm:constr type="primFontSz" for="des" forName="node" val="65"/>
          <dgm:constr type="primFontSz" for="ch" forName="lastNode" refType="primFontSz" refFor="des" refForName="node" op="equ"/>
          <dgm:constr type="primFontSz" for="des" forName="sibTrans" val="55"/>
          <dgm:constr type="primFontSz" for="des" forName="connectorText" refType="primFontSz" refFor="des" refForName="node" op="lte" fact="0.8"/>
          <dgm:constr type="primFontSz" for="des" forName="connectorText" refType="primFontSz" refFor="des" refForName="sibTrans" op="equ"/>
          <dgm:constr type="h" for="des" forName="spacerT" refType="h" refFor="des" refForName="sibTrans" fact="0.14"/>
          <dgm:constr type="h" for="des" forName="spacerB" refType="h" refFor="des" refForName="sibTrans" fact="0.14"/>
        </dgm:constrLst>
      </dgm:else>
    </dgm:choose>
    <dgm:ruleLst/>
    <dgm:choose name="Name7">
      <dgm:if name="Name8" axis="ch" ptType="node" func="cnt" op="gte" val="1">
        <dgm:layoutNode name="vNodes">
          <dgm:alg type="lin">
            <dgm:param type="linDir" val="fromT"/>
            <dgm:param type="fallback" val="2D"/>
          </dgm:alg>
          <dgm:shape xmlns:r="http://schemas.openxmlformats.org/officeDocument/2006/relationships" r:blip="">
            <dgm:adjLst/>
          </dgm:shape>
          <dgm:presOf/>
          <dgm:constrLst/>
          <dgm:ruleLst/>
          <dgm:forEach name="Name9" axis="ch" ptType="node">
            <dgm:choose name="Name10">
              <dgm:if name="Name11" axis="self" func="revPos" op="neq" val="1">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choose name="Name12">
                  <dgm:if name="Name13" axis="self" ptType="node" func="revPos" op="gt" val="2">
                    <dgm:forEach name="sibTransForEach" axis="followSib" ptType="sibTrans" cnt="1">
                      <dgm:layoutNode name="spacerT">
                        <dgm:alg type="sp"/>
                        <dgm:shape xmlns:r="http://schemas.openxmlformats.org/officeDocument/2006/relationships" r:blip="">
                          <dgm:adjLst/>
                        </dgm:shape>
                        <dgm:presOf axis="self"/>
                        <dgm:constrLst/>
                        <dgm:ruleLst/>
                      </dgm:layoutNode>
                      <dgm:layoutNode name="sibTrans">
                        <dgm:alg type="tx"/>
                        <dgm:shape xmlns:r="http://schemas.openxmlformats.org/officeDocument/2006/relationships" type="mathPlus" r:blip="">
                          <dgm:adjLst/>
                        </dgm:shape>
                        <dgm:presOf axis="self"/>
                        <dgm:constrLst>
                          <dgm:constr type="h" refType="w"/>
                          <dgm:constr type="lMarg"/>
                          <dgm:constr type="rMarg"/>
                          <dgm:constr type="tMarg"/>
                          <dgm:constr type="bMarg"/>
                        </dgm:constrLst>
                        <dgm:ruleLst>
                          <dgm:rule type="primFontSz" val="5" fact="NaN" max="NaN"/>
                        </dgm:ruleLst>
                      </dgm:layoutNode>
                      <dgm:layoutNode name="spacerB">
                        <dgm:alg type="sp"/>
                        <dgm:shape xmlns:r="http://schemas.openxmlformats.org/officeDocument/2006/relationships" r:blip="">
                          <dgm:adjLst/>
                        </dgm:shape>
                        <dgm:presOf axis="self"/>
                        <dgm:constrLst/>
                        <dgm:ruleLst/>
                      </dgm:layoutNode>
                    </dgm:forEach>
                  </dgm:if>
                  <dgm:else name="Name14"/>
                </dgm:choose>
              </dgm:if>
              <dgm:else name="Name15"/>
            </dgm:choose>
          </dgm:forEach>
        </dgm:layoutNode>
        <dgm:choose name="Name16">
          <dgm:if name="Name17" axis="ch" ptType="node" func="cnt" op="gt" val="1">
            <dgm:layoutNode name="sibTransLast">
              <dgm:alg type="conn">
                <dgm:param type="begPts" val="auto"/>
                <dgm:param type="endPts" val="auto"/>
                <dgm:param type="srcNode" val="vNodes"/>
                <dgm:param type="dstNode" val="lastNode"/>
              </dgm:alg>
              <dgm:shape xmlns:r="http://schemas.openxmlformats.org/officeDocument/2006/relationships" type="conn" r:blip="">
                <dgm:adjLst/>
              </dgm:shape>
              <dgm:presOf axis="ch" ptType="sibTrans" st="-1" cnt="1"/>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ch desOrSelf" ptType="sibTrans sibTrans" st="-1 1" cnt="1 0"/>
                <dgm:constrLst>
                  <dgm:constr type="lMarg"/>
                  <dgm:constr type="rMarg"/>
                  <dgm:constr type="tMarg"/>
                  <dgm:constr type="bMarg"/>
                </dgm:constrLst>
                <dgm:ruleLst>
                  <dgm:rule type="primFontSz" val="5" fact="NaN" max="NaN"/>
                </dgm:ruleLst>
              </dgm:layoutNode>
            </dgm:layoutNode>
          </dgm:if>
          <dgm:else name="Name18"/>
        </dgm:choose>
        <dgm:layoutNode name="lastNode">
          <dgm:varLst>
            <dgm:bulletEnabled val="1"/>
          </dgm:varLst>
          <dgm:alg type="tx">
            <dgm:param type="txAnchorVertCh" val="mid"/>
          </dgm:alg>
          <dgm:shape xmlns:r="http://schemas.openxmlformats.org/officeDocument/2006/relationships" type="ellipse" r:blip="">
            <dgm:adjLst/>
          </dgm:shape>
          <dgm:presOf axis="ch desOrSelf" ptType="node node" st="-1 1" cnt="1 0"/>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19"/>
    </dgm:choose>
  </dgm:layoutNode>
</dgm:layoutDef>
</file>

<file path=ppt/diagrams/layout5.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5F554-1F8B-5F6F-B233-2C826AE62DF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32D1B0-1791-CC1C-EFB8-00BA2012C0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21525C0-0216-1F03-C0BC-7403FF5A40C1}"/>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5" name="Footer Placeholder 4">
            <a:extLst>
              <a:ext uri="{FF2B5EF4-FFF2-40B4-BE49-F238E27FC236}">
                <a16:creationId xmlns:a16="http://schemas.microsoft.com/office/drawing/2014/main" id="{90392101-C41C-009A-F9CD-F829AB7538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C99441-4F86-3B61-A83D-7D4BD467F6C6}"/>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3533780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A2765-85BE-0AB5-0323-29EADB0CFAF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979282B-B54C-DC69-11A1-F8A0DFE8C73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C41068-803A-B5B9-E53E-F8A69C722E14}"/>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5" name="Footer Placeholder 4">
            <a:extLst>
              <a:ext uri="{FF2B5EF4-FFF2-40B4-BE49-F238E27FC236}">
                <a16:creationId xmlns:a16="http://schemas.microsoft.com/office/drawing/2014/main" id="{164755E9-5BEA-FBD8-EB2F-F013BAA698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42ECD-67D6-E6EC-017A-31C919C6A893}"/>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3034068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7C3AE9-A047-5C9D-E78A-D233085A8A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D922C74-D20E-D80F-7730-0ECEBCF7543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AFB2AC-EA29-F3E3-FE7B-7F84CBBDE780}"/>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5" name="Footer Placeholder 4">
            <a:extLst>
              <a:ext uri="{FF2B5EF4-FFF2-40B4-BE49-F238E27FC236}">
                <a16:creationId xmlns:a16="http://schemas.microsoft.com/office/drawing/2014/main" id="{0F03D475-5B13-A17E-CFF2-E95E5EC9F4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51BAC1-C72A-65E6-AAD8-D71F97CEE700}"/>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2949755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C9CB0-A051-4FC2-62EB-3D6F44BFF2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73D5C5-BE55-0033-5101-F7C7B37605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B3A98C-0C38-5FEE-795A-646859B4B980}"/>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5" name="Footer Placeholder 4">
            <a:extLst>
              <a:ext uri="{FF2B5EF4-FFF2-40B4-BE49-F238E27FC236}">
                <a16:creationId xmlns:a16="http://schemas.microsoft.com/office/drawing/2014/main" id="{54AA4A36-3A64-6D6E-5341-72EABD1488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2F4B0C-D713-DC45-30EC-A9101EC72D48}"/>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1544241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7DB65-381A-8027-9B8E-E7DCEF5292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32ADE7-E8E8-D9EB-B71C-26E84C3E0F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8460C0-4B42-0540-AEB8-3214F565DB91}"/>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5" name="Footer Placeholder 4">
            <a:extLst>
              <a:ext uri="{FF2B5EF4-FFF2-40B4-BE49-F238E27FC236}">
                <a16:creationId xmlns:a16="http://schemas.microsoft.com/office/drawing/2014/main" id="{E7F0C8C4-CDD3-C790-F2D3-95EBA6256D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7774EF-27F1-A88F-25E0-50C15352B45E}"/>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523207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0D23E-F7B2-3834-5FDD-E284E31440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542908-2FA0-83FF-AE64-4500373BE5F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081C01-BD7F-3AF5-BD92-0252C8A270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93C0D8A-EE5A-1685-E36F-4A1B1A5E378A}"/>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6" name="Footer Placeholder 5">
            <a:extLst>
              <a:ext uri="{FF2B5EF4-FFF2-40B4-BE49-F238E27FC236}">
                <a16:creationId xmlns:a16="http://schemas.microsoft.com/office/drawing/2014/main" id="{77D8D00E-4C50-2798-0944-020C979747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A76DBC-2E74-FDA2-4816-3CD499227E3B}"/>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2262481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58061-4740-5D75-5FEF-1371DF5827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6B8BC1F-B0FE-A642-93F8-1511850CAEA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71E2C7F-7990-AF4A-108B-8A872F77B1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834B534-6244-25E8-5A41-A48C9DDCFD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650E32-C9E4-AF6A-61E4-04BD62273A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0A10BB-DF7B-CDA9-F9EB-FF0423805021}"/>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8" name="Footer Placeholder 7">
            <a:extLst>
              <a:ext uri="{FF2B5EF4-FFF2-40B4-BE49-F238E27FC236}">
                <a16:creationId xmlns:a16="http://schemas.microsoft.com/office/drawing/2014/main" id="{2B7CE6FE-FF79-94C9-7C7C-6ED6E9CCC26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49FD895-EDA8-C023-C203-B94FA830B37C}"/>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1673080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45701-E591-8CA2-E61C-C9C63AC44C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DFEB94-48EF-9AFD-20D1-DBCB7E39013A}"/>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4" name="Footer Placeholder 3">
            <a:extLst>
              <a:ext uri="{FF2B5EF4-FFF2-40B4-BE49-F238E27FC236}">
                <a16:creationId xmlns:a16="http://schemas.microsoft.com/office/drawing/2014/main" id="{47BACEEB-33BC-54AA-FAEF-92959C9992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9149C7-47D0-C13E-74E7-4DB820A08326}"/>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2957669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275B7B-EC50-922A-2C81-089CC5F03F3D}"/>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3" name="Footer Placeholder 2">
            <a:extLst>
              <a:ext uri="{FF2B5EF4-FFF2-40B4-BE49-F238E27FC236}">
                <a16:creationId xmlns:a16="http://schemas.microsoft.com/office/drawing/2014/main" id="{10EE39E3-E64F-6289-B37A-5312965BA1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B085F5C-705B-6C0B-C648-5CE648F92655}"/>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27455540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5C642-2223-9DDE-3928-3977DDB9EB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08CEB9-8C61-E064-EC33-210CC34CB6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427063-0432-81EE-CAE7-581DEB1FCB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330D55-1AD9-7BA6-247D-758D00F6F1DA}"/>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6" name="Footer Placeholder 5">
            <a:extLst>
              <a:ext uri="{FF2B5EF4-FFF2-40B4-BE49-F238E27FC236}">
                <a16:creationId xmlns:a16="http://schemas.microsoft.com/office/drawing/2014/main" id="{5243BEA0-FF99-9C07-0C4E-E8314C5475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779A8B-FBBD-7510-212C-BA1F16EB5676}"/>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1848656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97EA8-3F86-FE24-DDDC-44C60A7C17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04E8B1-DAFE-094B-8F5A-39510AF160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D64280-4975-4C08-4A93-E7C1D22F4B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D39F20-ADE5-0819-6269-440140622149}"/>
              </a:ext>
            </a:extLst>
          </p:cNvPr>
          <p:cNvSpPr>
            <a:spLocks noGrp="1"/>
          </p:cNvSpPr>
          <p:nvPr>
            <p:ph type="dt" sz="half" idx="10"/>
          </p:nvPr>
        </p:nvSpPr>
        <p:spPr/>
        <p:txBody>
          <a:bodyPr/>
          <a:lstStyle/>
          <a:p>
            <a:fld id="{6C85E8B7-D151-4F28-9B04-B90762713CA8}" type="datetimeFigureOut">
              <a:rPr lang="en-US" smtClean="0"/>
              <a:t>10/26/2022</a:t>
            </a:fld>
            <a:endParaRPr lang="en-US"/>
          </a:p>
        </p:txBody>
      </p:sp>
      <p:sp>
        <p:nvSpPr>
          <p:cNvPr id="6" name="Footer Placeholder 5">
            <a:extLst>
              <a:ext uri="{FF2B5EF4-FFF2-40B4-BE49-F238E27FC236}">
                <a16:creationId xmlns:a16="http://schemas.microsoft.com/office/drawing/2014/main" id="{4B722DDB-2A75-2EEE-EBE8-D4731D5E78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A8A850-A911-8FB5-CF4E-C1AA19F96786}"/>
              </a:ext>
            </a:extLst>
          </p:cNvPr>
          <p:cNvSpPr>
            <a:spLocks noGrp="1"/>
          </p:cNvSpPr>
          <p:nvPr>
            <p:ph type="sldNum" sz="quarter" idx="12"/>
          </p:nvPr>
        </p:nvSpPr>
        <p:spPr/>
        <p:txBody>
          <a:bodyPr/>
          <a:lstStyle/>
          <a:p>
            <a:fld id="{5280FF3F-B55B-47D3-8B46-1AEA6ED1C692}" type="slidenum">
              <a:rPr lang="en-US" smtClean="0"/>
              <a:t>‹#›</a:t>
            </a:fld>
            <a:endParaRPr lang="en-US"/>
          </a:p>
        </p:txBody>
      </p:sp>
    </p:spTree>
    <p:extLst>
      <p:ext uri="{BB962C8B-B14F-4D97-AF65-F5344CB8AC3E}">
        <p14:creationId xmlns:p14="http://schemas.microsoft.com/office/powerpoint/2010/main" val="30156135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5E01CA-B4F0-1E23-F972-03EE15A852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1A425F5-80C4-C494-EAE9-9D83321791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FE95E5-B7D5-0CB9-606B-BEC9C60398D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85E8B7-D151-4F28-9B04-B90762713CA8}" type="datetimeFigureOut">
              <a:rPr lang="en-US" smtClean="0"/>
              <a:t>10/26/2022</a:t>
            </a:fld>
            <a:endParaRPr lang="en-US"/>
          </a:p>
        </p:txBody>
      </p:sp>
      <p:sp>
        <p:nvSpPr>
          <p:cNvPr id="5" name="Footer Placeholder 4">
            <a:extLst>
              <a:ext uri="{FF2B5EF4-FFF2-40B4-BE49-F238E27FC236}">
                <a16:creationId xmlns:a16="http://schemas.microsoft.com/office/drawing/2014/main" id="{C2178B18-18AD-EBA3-94EE-9DBA7EEFC5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99596DC-D3D8-D674-F09D-43DFA9F0CF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80FF3F-B55B-47D3-8B46-1AEA6ED1C692}" type="slidenum">
              <a:rPr lang="en-US" smtClean="0"/>
              <a:t>‹#›</a:t>
            </a:fld>
            <a:endParaRPr lang="en-US"/>
          </a:p>
        </p:txBody>
      </p:sp>
    </p:spTree>
    <p:extLst>
      <p:ext uri="{BB962C8B-B14F-4D97-AF65-F5344CB8AC3E}">
        <p14:creationId xmlns:p14="http://schemas.microsoft.com/office/powerpoint/2010/main" val="39941797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1026 (3">
            <a:hlinkClick r:id="" action="ppaction://media"/>
            <a:extLst>
              <a:ext uri="{FF2B5EF4-FFF2-40B4-BE49-F238E27FC236}">
                <a16:creationId xmlns:a16="http://schemas.microsoft.com/office/drawing/2014/main" id="{31267972-D33C-4B92-C99E-AC7C6DD49C9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594360"/>
            <a:ext cx="12192000" cy="7559040"/>
          </a:xfrm>
          <a:prstGeom prst="rect">
            <a:avLst/>
          </a:prstGeom>
        </p:spPr>
      </p:pic>
    </p:spTree>
    <p:extLst>
      <p:ext uri="{BB962C8B-B14F-4D97-AF65-F5344CB8AC3E}">
        <p14:creationId xmlns:p14="http://schemas.microsoft.com/office/powerpoint/2010/main" val="1875169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A762EAEC-4E29-AEAA-C477-A30CA88D7A89}"/>
              </a:ext>
            </a:extLst>
          </p:cNvPr>
          <p:cNvGraphicFramePr/>
          <p:nvPr>
            <p:extLst>
              <p:ext uri="{D42A27DB-BD31-4B8C-83A1-F6EECF244321}">
                <p14:modId xmlns:p14="http://schemas.microsoft.com/office/powerpoint/2010/main" val="3943509588"/>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31AA9D32-3A59-9DBE-9F8A-2344A202C145}"/>
              </a:ext>
            </a:extLst>
          </p:cNvPr>
          <p:cNvSpPr txBox="1"/>
          <p:nvPr/>
        </p:nvSpPr>
        <p:spPr>
          <a:xfrm>
            <a:off x="2609850" y="1343025"/>
            <a:ext cx="2638425" cy="369332"/>
          </a:xfrm>
          <a:prstGeom prst="rect">
            <a:avLst/>
          </a:prstGeom>
          <a:noFill/>
        </p:spPr>
        <p:txBody>
          <a:bodyPr wrap="square" rtlCol="0">
            <a:spAutoFit/>
          </a:bodyPr>
          <a:lstStyle/>
          <a:p>
            <a:r>
              <a:rPr lang="vi-VN" dirty="0"/>
              <a:t>Sai lầm của bản thân</a:t>
            </a:r>
            <a:endParaRPr lang="en-US" dirty="0"/>
          </a:p>
        </p:txBody>
      </p:sp>
    </p:spTree>
    <p:extLst>
      <p:ext uri="{BB962C8B-B14F-4D97-AF65-F5344CB8AC3E}">
        <p14:creationId xmlns:p14="http://schemas.microsoft.com/office/powerpoint/2010/main" val="3187592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004E758-F0C5-07A1-3883-074EA812524A}"/>
              </a:ext>
            </a:extLst>
          </p:cNvPr>
          <p:cNvSpPr txBox="1"/>
          <p:nvPr/>
        </p:nvSpPr>
        <p:spPr>
          <a:xfrm>
            <a:off x="809625" y="447675"/>
            <a:ext cx="2247900" cy="646331"/>
          </a:xfrm>
          <a:prstGeom prst="rect">
            <a:avLst/>
          </a:prstGeom>
          <a:noFill/>
        </p:spPr>
        <p:txBody>
          <a:bodyPr wrap="square" rtlCol="0">
            <a:spAutoFit/>
          </a:bodyPr>
          <a:lstStyle/>
          <a:p>
            <a:r>
              <a:rPr lang="vi-VN" dirty="0"/>
              <a:t>Giải pháp</a:t>
            </a:r>
          </a:p>
          <a:p>
            <a:endParaRPr lang="en-US" dirty="0"/>
          </a:p>
        </p:txBody>
      </p:sp>
      <p:graphicFrame>
        <p:nvGraphicFramePr>
          <p:cNvPr id="9" name="Diagram 8">
            <a:extLst>
              <a:ext uri="{FF2B5EF4-FFF2-40B4-BE49-F238E27FC236}">
                <a16:creationId xmlns:a16="http://schemas.microsoft.com/office/drawing/2014/main" id="{E64DAC61-C641-F38A-5FA0-C2DFBCC2DA76}"/>
              </a:ext>
            </a:extLst>
          </p:cNvPr>
          <p:cNvGraphicFramePr/>
          <p:nvPr>
            <p:extLst>
              <p:ext uri="{D42A27DB-BD31-4B8C-83A1-F6EECF244321}">
                <p14:modId xmlns:p14="http://schemas.microsoft.com/office/powerpoint/2010/main" val="3146478253"/>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94290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D01E4-8E72-9AF3-7748-2978F70AD1A6}"/>
              </a:ext>
            </a:extLst>
          </p:cNvPr>
          <p:cNvSpPr>
            <a:spLocks noGrp="1"/>
          </p:cNvSpPr>
          <p:nvPr>
            <p:ph type="title"/>
          </p:nvPr>
        </p:nvSpPr>
        <p:spPr>
          <a:xfrm>
            <a:off x="838200" y="800099"/>
            <a:ext cx="10515600" cy="2295525"/>
          </a:xfrm>
        </p:spPr>
        <p:txBody>
          <a:bodyPr>
            <a:normAutofit/>
          </a:bodyPr>
          <a:lstStyle/>
          <a:p>
            <a:pPr algn="ctr"/>
            <a:r>
              <a:rPr lang="vi-VN" b="0" i="0" dirty="0">
                <a:solidFill>
                  <a:srgbClr val="000000"/>
                </a:solidFill>
                <a:effectLst/>
                <a:latin typeface="ff2"/>
              </a:rPr>
              <a:t>BÀI LUẬN</a:t>
            </a:r>
            <a:br>
              <a:rPr lang="vi-VN" b="0" i="0" dirty="0">
                <a:solidFill>
                  <a:srgbClr val="000000"/>
                </a:solidFill>
                <a:effectLst/>
                <a:latin typeface="ff2"/>
              </a:rPr>
            </a:br>
            <a:r>
              <a:rPr lang="vi-VN" b="0" i="0" dirty="0">
                <a:solidFill>
                  <a:srgbClr val="365F91"/>
                </a:solidFill>
                <a:effectLst/>
                <a:latin typeface="ff2"/>
              </a:rPr>
              <a:t>TƯ TƯỞNG HỒ CHÍ MINH</a:t>
            </a:r>
            <a:br>
              <a:rPr lang="vi-VN" b="0" i="0" dirty="0">
                <a:solidFill>
                  <a:srgbClr val="365F91"/>
                </a:solidFill>
                <a:effectLst/>
                <a:latin typeface="ff2"/>
              </a:rPr>
            </a:br>
            <a:endParaRPr lang="en-US" dirty="0"/>
          </a:p>
        </p:txBody>
      </p:sp>
      <p:sp>
        <p:nvSpPr>
          <p:cNvPr id="3" name="Content Placeholder 2">
            <a:extLst>
              <a:ext uri="{FF2B5EF4-FFF2-40B4-BE49-F238E27FC236}">
                <a16:creationId xmlns:a16="http://schemas.microsoft.com/office/drawing/2014/main" id="{E151ED51-6EBC-58C2-C1D2-291DB59C3F40}"/>
              </a:ext>
            </a:extLst>
          </p:cNvPr>
          <p:cNvSpPr>
            <a:spLocks noGrp="1"/>
          </p:cNvSpPr>
          <p:nvPr>
            <p:ph idx="1"/>
          </p:nvPr>
        </p:nvSpPr>
        <p:spPr>
          <a:xfrm>
            <a:off x="838200" y="2543175"/>
            <a:ext cx="10515600" cy="3633788"/>
          </a:xfrm>
        </p:spPr>
        <p:txBody>
          <a:bodyPr/>
          <a:lstStyle/>
          <a:p>
            <a:pPr marL="0" indent="0" algn="l">
              <a:buNone/>
            </a:pPr>
            <a:r>
              <a:rPr lang="vi-VN" b="0" i="0" dirty="0">
                <a:solidFill>
                  <a:srgbClr val="000000"/>
                </a:solidFill>
                <a:effectLst/>
                <a:latin typeface="ff2"/>
              </a:rPr>
              <a:t>   ĐỀ TÀI </a:t>
            </a:r>
          </a:p>
          <a:p>
            <a:pPr marL="0" indent="0" algn="ctr">
              <a:buNone/>
            </a:pPr>
            <a:r>
              <a:rPr lang="vi-VN" b="0" i="0" dirty="0">
                <a:solidFill>
                  <a:srgbClr val="365F91"/>
                </a:solidFill>
                <a:effectLst/>
                <a:latin typeface="ff2"/>
              </a:rPr>
              <a:t> Quan điểm Hồ Chi Minh về “Cần, kiệm, liêm,</a:t>
            </a:r>
          </a:p>
          <a:p>
            <a:pPr marL="0" indent="0" algn="ctr">
              <a:buNone/>
            </a:pPr>
            <a:r>
              <a:rPr lang="vi-VN" b="0" i="0" dirty="0">
                <a:solidFill>
                  <a:srgbClr val="365F91"/>
                </a:solidFill>
                <a:effectLst/>
                <a:latin typeface="ff2"/>
              </a:rPr>
              <a:t>chính”. Liên hệ với bản thân trong việc rèn luyện, tu</a:t>
            </a:r>
          </a:p>
          <a:p>
            <a:pPr marL="0" indent="0" algn="ctr">
              <a:buNone/>
            </a:pPr>
            <a:r>
              <a:rPr lang="vi-VN" dirty="0">
                <a:solidFill>
                  <a:srgbClr val="365F91"/>
                </a:solidFill>
                <a:latin typeface="ff2"/>
              </a:rPr>
              <a:t>d</a:t>
            </a:r>
            <a:r>
              <a:rPr lang="vi-VN" b="0" i="0" dirty="0">
                <a:solidFill>
                  <a:srgbClr val="365F91"/>
                </a:solidFill>
                <a:effectLst/>
                <a:latin typeface="ff2"/>
              </a:rPr>
              <a:t>ưỡng đạo đức.</a:t>
            </a:r>
          </a:p>
          <a:p>
            <a:endParaRPr lang="en-US" dirty="0"/>
          </a:p>
        </p:txBody>
      </p:sp>
    </p:spTree>
    <p:extLst>
      <p:ext uri="{BB962C8B-B14F-4D97-AF65-F5344CB8AC3E}">
        <p14:creationId xmlns:p14="http://schemas.microsoft.com/office/powerpoint/2010/main" val="1272530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C8A0CE-9DA9-FF12-6186-2C869B88ABC6}"/>
              </a:ext>
            </a:extLst>
          </p:cNvPr>
          <p:cNvPicPr>
            <a:picLocks noChangeAspect="1"/>
          </p:cNvPicPr>
          <p:nvPr/>
        </p:nvPicPr>
        <p:blipFill>
          <a:blip r:embed="rId2"/>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7BB6CDD2-100F-D10C-41C7-979AF3F6F134}"/>
              </a:ext>
            </a:extLst>
          </p:cNvPr>
          <p:cNvSpPr txBox="1"/>
          <p:nvPr/>
        </p:nvSpPr>
        <p:spPr>
          <a:xfrm>
            <a:off x="533400" y="600075"/>
            <a:ext cx="1714500" cy="369332"/>
          </a:xfrm>
          <a:prstGeom prst="rect">
            <a:avLst/>
          </a:prstGeom>
          <a:noFill/>
        </p:spPr>
        <p:txBody>
          <a:bodyPr wrap="square" rtlCol="0">
            <a:spAutoFit/>
          </a:bodyPr>
          <a:lstStyle/>
          <a:p>
            <a:r>
              <a:rPr lang="vi-VN" dirty="0">
                <a:solidFill>
                  <a:srgbClr val="FF0000"/>
                </a:solidFill>
              </a:rPr>
              <a:t>CẦN</a:t>
            </a:r>
            <a:endParaRPr lang="en-US" dirty="0">
              <a:solidFill>
                <a:srgbClr val="FF0000"/>
              </a:solidFill>
            </a:endParaRPr>
          </a:p>
        </p:txBody>
      </p:sp>
    </p:spTree>
    <p:extLst>
      <p:ext uri="{BB962C8B-B14F-4D97-AF65-F5344CB8AC3E}">
        <p14:creationId xmlns:p14="http://schemas.microsoft.com/office/powerpoint/2010/main" val="4213954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Diagram 8">
            <a:extLst>
              <a:ext uri="{FF2B5EF4-FFF2-40B4-BE49-F238E27FC236}">
                <a16:creationId xmlns:a16="http://schemas.microsoft.com/office/drawing/2014/main" id="{A1B2FC8F-0425-B38A-D8D8-32C13F1B26D4}"/>
              </a:ext>
            </a:extLst>
          </p:cNvPr>
          <p:cNvGraphicFramePr/>
          <p:nvPr>
            <p:extLst>
              <p:ext uri="{D42A27DB-BD31-4B8C-83A1-F6EECF244321}">
                <p14:modId xmlns:p14="http://schemas.microsoft.com/office/powerpoint/2010/main" val="4181061523"/>
              </p:ext>
            </p:extLst>
          </p:nvPr>
        </p:nvGraphicFramePr>
        <p:xfrm>
          <a:off x="765111" y="186612"/>
          <a:ext cx="10804849" cy="6484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extBox 9">
            <a:extLst>
              <a:ext uri="{FF2B5EF4-FFF2-40B4-BE49-F238E27FC236}">
                <a16:creationId xmlns:a16="http://schemas.microsoft.com/office/drawing/2014/main" id="{4BF5CA97-E27E-9A3D-2231-EB01897B81DF}"/>
              </a:ext>
            </a:extLst>
          </p:cNvPr>
          <p:cNvSpPr txBox="1"/>
          <p:nvPr/>
        </p:nvSpPr>
        <p:spPr>
          <a:xfrm>
            <a:off x="476250" y="361950"/>
            <a:ext cx="2543175" cy="369332"/>
          </a:xfrm>
          <a:prstGeom prst="rect">
            <a:avLst/>
          </a:prstGeom>
          <a:noFill/>
        </p:spPr>
        <p:txBody>
          <a:bodyPr wrap="square" rtlCol="0">
            <a:spAutoFit/>
          </a:bodyPr>
          <a:lstStyle/>
          <a:p>
            <a:r>
              <a:rPr lang="vi-VN" dirty="0"/>
              <a:t>ĐỊNH NGHĨA</a:t>
            </a:r>
            <a:endParaRPr lang="en-US" dirty="0"/>
          </a:p>
        </p:txBody>
      </p:sp>
    </p:spTree>
    <p:extLst>
      <p:ext uri="{BB962C8B-B14F-4D97-AF65-F5344CB8AC3E}">
        <p14:creationId xmlns:p14="http://schemas.microsoft.com/office/powerpoint/2010/main" val="760640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80191AED-1470-4B46-542C-889E30EDC0E0}"/>
              </a:ext>
            </a:extLst>
          </p:cNvPr>
          <p:cNvGraphicFramePr/>
          <p:nvPr>
            <p:extLst>
              <p:ext uri="{D42A27DB-BD31-4B8C-83A1-F6EECF244321}">
                <p14:modId xmlns:p14="http://schemas.microsoft.com/office/powerpoint/2010/main" val="3514144365"/>
              </p:ext>
            </p:extLst>
          </p:nvPr>
        </p:nvGraphicFramePr>
        <p:xfrm>
          <a:off x="1104900" y="719666"/>
          <a:ext cx="9925050" cy="59764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960FF9B1-0828-5A9C-3F0D-273D53600087}"/>
              </a:ext>
            </a:extLst>
          </p:cNvPr>
          <p:cNvSpPr txBox="1"/>
          <p:nvPr/>
        </p:nvSpPr>
        <p:spPr>
          <a:xfrm>
            <a:off x="342900" y="476250"/>
            <a:ext cx="3838575" cy="369332"/>
          </a:xfrm>
          <a:prstGeom prst="rect">
            <a:avLst/>
          </a:prstGeom>
          <a:noFill/>
        </p:spPr>
        <p:txBody>
          <a:bodyPr wrap="square" rtlCol="0">
            <a:spAutoFit/>
          </a:bodyPr>
          <a:lstStyle/>
          <a:p>
            <a:r>
              <a:rPr lang="vi-VN"/>
              <a:t>BIỆN PHÁP HỒ CHÍ MINH ĐÃ NÊU</a:t>
            </a:r>
            <a:endParaRPr lang="en-US" dirty="0"/>
          </a:p>
        </p:txBody>
      </p:sp>
    </p:spTree>
    <p:extLst>
      <p:ext uri="{BB962C8B-B14F-4D97-AF65-F5344CB8AC3E}">
        <p14:creationId xmlns:p14="http://schemas.microsoft.com/office/powerpoint/2010/main" val="680268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7C6B7-6832-7579-0EA8-2F988ABD7F10}"/>
              </a:ext>
            </a:extLst>
          </p:cNvPr>
          <p:cNvSpPr>
            <a:spLocks noGrp="1"/>
          </p:cNvSpPr>
          <p:nvPr>
            <p:ph type="title"/>
          </p:nvPr>
        </p:nvSpPr>
        <p:spPr/>
        <p:txBody>
          <a:bodyPr/>
          <a:lstStyle/>
          <a:p>
            <a:r>
              <a:rPr lang="vi-VN" dirty="0"/>
              <a:t>Sai lầm</a:t>
            </a:r>
            <a:endParaRPr lang="en-US" dirty="0"/>
          </a:p>
        </p:txBody>
      </p:sp>
      <p:sp>
        <p:nvSpPr>
          <p:cNvPr id="3" name="Content Placeholder 2">
            <a:extLst>
              <a:ext uri="{FF2B5EF4-FFF2-40B4-BE49-F238E27FC236}">
                <a16:creationId xmlns:a16="http://schemas.microsoft.com/office/drawing/2014/main" id="{703A38FD-E759-B617-7A6B-8A72D75F208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48513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07A9F-8443-FE99-5556-1DC72B76F258}"/>
              </a:ext>
            </a:extLst>
          </p:cNvPr>
          <p:cNvSpPr>
            <a:spLocks noGrp="1"/>
          </p:cNvSpPr>
          <p:nvPr>
            <p:ph type="title"/>
          </p:nvPr>
        </p:nvSpPr>
        <p:spPr/>
        <p:txBody>
          <a:bodyPr/>
          <a:lstStyle/>
          <a:p>
            <a:r>
              <a:rPr lang="vi-VN" dirty="0"/>
              <a:t>Biện pháp</a:t>
            </a:r>
            <a:endParaRPr lang="en-US" dirty="0"/>
          </a:p>
        </p:txBody>
      </p:sp>
      <p:graphicFrame>
        <p:nvGraphicFramePr>
          <p:cNvPr id="4" name="Content Placeholder 3">
            <a:extLst>
              <a:ext uri="{FF2B5EF4-FFF2-40B4-BE49-F238E27FC236}">
                <a16:creationId xmlns:a16="http://schemas.microsoft.com/office/drawing/2014/main" id="{8E172637-777C-A22D-DEE2-6D56219C53E4}"/>
              </a:ext>
            </a:extLst>
          </p:cNvPr>
          <p:cNvGraphicFramePr>
            <a:graphicFrameLocks noGrp="1"/>
          </p:cNvGraphicFramePr>
          <p:nvPr>
            <p:ph idx="1"/>
            <p:extLst>
              <p:ext uri="{D42A27DB-BD31-4B8C-83A1-F6EECF244321}">
                <p14:modId xmlns:p14="http://schemas.microsoft.com/office/powerpoint/2010/main" val="374349614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70101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lbum: Ảnh đẹp về Chủ tịch Hồ Chí Minh - UBND tỉnh">
            <a:extLst>
              <a:ext uri="{FF2B5EF4-FFF2-40B4-BE49-F238E27FC236}">
                <a16:creationId xmlns:a16="http://schemas.microsoft.com/office/drawing/2014/main" id="{B57B1809-CCFB-98BA-D52A-29E604F47E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8250" y="-185737"/>
            <a:ext cx="9525000" cy="68103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97E0342-A9B9-1459-851B-C09966E7375A}"/>
              </a:ext>
            </a:extLst>
          </p:cNvPr>
          <p:cNvSpPr txBox="1"/>
          <p:nvPr/>
        </p:nvSpPr>
        <p:spPr>
          <a:xfrm>
            <a:off x="3228975" y="1721882"/>
            <a:ext cx="3343275" cy="369332"/>
          </a:xfrm>
          <a:prstGeom prst="rect">
            <a:avLst/>
          </a:prstGeom>
          <a:noFill/>
        </p:spPr>
        <p:txBody>
          <a:bodyPr wrap="square" rtlCol="0">
            <a:spAutoFit/>
          </a:bodyPr>
          <a:lstStyle/>
          <a:p>
            <a:r>
              <a:rPr lang="vi-VN" dirty="0">
                <a:solidFill>
                  <a:srgbClr val="FF0000"/>
                </a:solidFill>
              </a:rPr>
              <a:t>CHÍNH</a:t>
            </a:r>
            <a:endParaRPr lang="en-US" dirty="0">
              <a:solidFill>
                <a:srgbClr val="FF0000"/>
              </a:solidFill>
            </a:endParaRPr>
          </a:p>
        </p:txBody>
      </p:sp>
    </p:spTree>
    <p:extLst>
      <p:ext uri="{BB962C8B-B14F-4D97-AF65-F5344CB8AC3E}">
        <p14:creationId xmlns:p14="http://schemas.microsoft.com/office/powerpoint/2010/main" val="2936418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E32A8BA5-CB31-5190-4753-4AF70B330F5D}"/>
              </a:ext>
            </a:extLst>
          </p:cNvPr>
          <p:cNvGraphicFramePr/>
          <p:nvPr>
            <p:extLst>
              <p:ext uri="{D42A27DB-BD31-4B8C-83A1-F6EECF244321}">
                <p14:modId xmlns:p14="http://schemas.microsoft.com/office/powerpoint/2010/main" val="241974516"/>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474940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TotalTime>
  <Words>535</Words>
  <Application>Microsoft Office PowerPoint</Application>
  <PresentationFormat>Widescreen</PresentationFormat>
  <Paragraphs>39</Paragraphs>
  <Slides>11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ff2</vt:lpstr>
      <vt:lpstr>Times New Roman</vt:lpstr>
      <vt:lpstr>Office Theme</vt:lpstr>
      <vt:lpstr>PowerPoint Presentation</vt:lpstr>
      <vt:lpstr>BÀI LUẬN TƯ TƯỞNG HỒ CHÍ MINH </vt:lpstr>
      <vt:lpstr>PowerPoint Presentation</vt:lpstr>
      <vt:lpstr>PowerPoint Presentation</vt:lpstr>
      <vt:lpstr>PowerPoint Presentation</vt:lpstr>
      <vt:lpstr>Sai lầm</vt:lpstr>
      <vt:lpstr>Biện pháp</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Việt Hà Nguyễn Thị</dc:creator>
  <cp:lastModifiedBy>Việt Hà Nguyễn Thị</cp:lastModifiedBy>
  <cp:revision>2</cp:revision>
  <dcterms:created xsi:type="dcterms:W3CDTF">2022-10-25T19:41:47Z</dcterms:created>
  <dcterms:modified xsi:type="dcterms:W3CDTF">2022-10-26T07:43:13Z</dcterms:modified>
</cp:coreProperties>
</file>

<file path=docProps/thumbnail.jpeg>
</file>